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VnIuYIbC5oby0if1c0EqnR7zc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jaša Jerman Kuželič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152"/>
    <a:srgbClr val="92C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94674"/>
  </p:normalViewPr>
  <p:slideViewPr>
    <p:cSldViewPr snapToGrid="0">
      <p:cViewPr varScale="1">
        <p:scale>
          <a:sx n="118" d="100"/>
          <a:sy n="118" d="100"/>
        </p:scale>
        <p:origin x="248"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6d24704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56d24704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6d24704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56d247048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6d247048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56d2470483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6d247048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56d2470483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 name="Google Shape;18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5" name="Google Shape;20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5" name="Google Shape;21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1" name="Google Shape;24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1" name="Google Shape;2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5" name="Google Shape;26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5" name="Google Shape;27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6" name="Google Shape;28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0" name="Google Shape;3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8" name="Google Shape;3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4" name="Google Shape;3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2" name="Google Shape;33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2" name="Google Shape;34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8" name="Google Shape;34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4a22bc1a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54a22bc1a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4a22bc1a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54a22bc1a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4a22bc1a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54a22bc1a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4a22bc1a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54a22bc1a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2"/>
        <p:cNvGrpSpPr/>
        <p:nvPr/>
      </p:nvGrpSpPr>
      <p:grpSpPr>
        <a:xfrm>
          <a:off x="0" y="0"/>
          <a:ext cx="0" cy="0"/>
          <a:chOff x="0" y="0"/>
          <a:chExt cx="0" cy="0"/>
        </a:xfrm>
      </p:grpSpPr>
      <p:grpSp>
        <p:nvGrpSpPr>
          <p:cNvPr id="13" name="Google Shape;13;p28"/>
          <p:cNvGrpSpPr/>
          <p:nvPr/>
        </p:nvGrpSpPr>
        <p:grpSpPr>
          <a:xfrm>
            <a:off x="6008723" y="-761325"/>
            <a:ext cx="7503317" cy="7296245"/>
            <a:chOff x="6008723" y="-761325"/>
            <a:chExt cx="7503317" cy="7296245"/>
          </a:xfrm>
        </p:grpSpPr>
        <p:sp>
          <p:nvSpPr>
            <p:cNvPr id="14" name="Google Shape;14;p28"/>
            <p:cNvSpPr/>
            <p:nvPr/>
          </p:nvSpPr>
          <p:spPr>
            <a:xfrm rot="-869682" flipH="1">
              <a:off x="6651742" y="-77617"/>
              <a:ext cx="6217278" cy="5928830"/>
            </a:xfrm>
            <a:custGeom>
              <a:avLst/>
              <a:gdLst/>
              <a:ahLst/>
              <a:cxnLst/>
              <a:rect l="l" t="t" r="r" b="b"/>
              <a:pathLst>
                <a:path w="6217278" h="5928830" extrusionOk="0">
                  <a:moveTo>
                    <a:pt x="0" y="743403"/>
                  </a:moveTo>
                  <a:lnTo>
                    <a:pt x="1340530" y="5928830"/>
                  </a:lnTo>
                  <a:lnTo>
                    <a:pt x="3696999" y="5921613"/>
                  </a:lnTo>
                  <a:cubicBezTo>
                    <a:pt x="6086149" y="5921613"/>
                    <a:pt x="6201396" y="3940180"/>
                    <a:pt x="6215910" y="2954158"/>
                  </a:cubicBezTo>
                  <a:cubicBezTo>
                    <a:pt x="6230424" y="1968137"/>
                    <a:pt x="6173236" y="5486"/>
                    <a:pt x="3784086" y="5486"/>
                  </a:cubicBezTo>
                  <a:lnTo>
                    <a:pt x="2875623" y="0"/>
                  </a:lnTo>
                  <a:close/>
                </a:path>
              </a:pathLst>
            </a:cu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 name="Google Shape;15;p28"/>
            <p:cNvSpPr/>
            <p:nvPr/>
          </p:nvSpPr>
          <p:spPr>
            <a:xfrm flipH="1">
              <a:off x="9857988" y="1210873"/>
              <a:ext cx="1613824" cy="1590432"/>
            </a:xfrm>
            <a:prstGeom prst="ellipse">
              <a:avLst/>
            </a:pr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6"/>
        <p:cNvGrpSpPr/>
        <p:nvPr/>
      </p:nvGrpSpPr>
      <p:grpSpPr>
        <a:xfrm>
          <a:off x="0" y="0"/>
          <a:ext cx="0" cy="0"/>
          <a:chOff x="0" y="0"/>
          <a:chExt cx="0" cy="0"/>
        </a:xfrm>
      </p:grpSpPr>
      <p:sp>
        <p:nvSpPr>
          <p:cNvPr id="17" name="Google Shape;17;p26"/>
          <p:cNvSpPr/>
          <p:nvPr/>
        </p:nvSpPr>
        <p:spPr>
          <a:xfrm rot="10800000">
            <a:off x="2050" y="-1"/>
            <a:ext cx="7663851" cy="6858001"/>
          </a:xfrm>
          <a:custGeom>
            <a:avLst/>
            <a:gdLst/>
            <a:ahLst/>
            <a:cxnLst/>
            <a:rect l="l" t="t" r="r" b="b"/>
            <a:pathLst>
              <a:path w="7663851" h="6858001" extrusionOk="0">
                <a:moveTo>
                  <a:pt x="7663851" y="6858001"/>
                </a:moveTo>
                <a:lnTo>
                  <a:pt x="2260706" y="6858001"/>
                </a:lnTo>
                <a:lnTo>
                  <a:pt x="2244528" y="6845485"/>
                </a:lnTo>
                <a:cubicBezTo>
                  <a:pt x="873738" y="5731804"/>
                  <a:pt x="0" y="4046395"/>
                  <a:pt x="0" y="2160088"/>
                </a:cubicBezTo>
                <a:cubicBezTo>
                  <a:pt x="0" y="1426523"/>
                  <a:pt x="132139" y="723343"/>
                  <a:pt x="374264" y="72353"/>
                </a:cubicBezTo>
                <a:lnTo>
                  <a:pt x="403242" y="0"/>
                </a:lnTo>
                <a:lnTo>
                  <a:pt x="3700095" y="0"/>
                </a:lnTo>
                <a:lnTo>
                  <a:pt x="3731079" y="74987"/>
                </a:lnTo>
                <a:cubicBezTo>
                  <a:pt x="4438175" y="1693055"/>
                  <a:pt x="5839238" y="2947935"/>
                  <a:pt x="7565373" y="3476469"/>
                </a:cubicBezTo>
                <a:lnTo>
                  <a:pt x="7663851" y="3503999"/>
                </a:lnTo>
                <a:close/>
              </a:path>
            </a:pathLst>
          </a:cu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18"/>
        <p:cNvGrpSpPr/>
        <p:nvPr/>
      </p:nvGrpSpPr>
      <p:grpSpPr>
        <a:xfrm>
          <a:off x="0" y="0"/>
          <a:ext cx="0" cy="0"/>
          <a:chOff x="0" y="0"/>
          <a:chExt cx="0" cy="0"/>
        </a:xfrm>
      </p:grpSpPr>
      <p:sp>
        <p:nvSpPr>
          <p:cNvPr id="19" name="Google Shape;19;p31"/>
          <p:cNvSpPr/>
          <p:nvPr/>
        </p:nvSpPr>
        <p:spPr>
          <a:xfrm flipH="1">
            <a:off x="3548735" y="-48995"/>
            <a:ext cx="8653246" cy="6922681"/>
          </a:xfrm>
          <a:custGeom>
            <a:avLst/>
            <a:gdLst/>
            <a:ahLst/>
            <a:cxnLst/>
            <a:rect l="l" t="t" r="r" b="b"/>
            <a:pathLst>
              <a:path w="8653246" h="6922681" extrusionOk="0">
                <a:moveTo>
                  <a:pt x="0" y="0"/>
                </a:moveTo>
                <a:lnTo>
                  <a:pt x="6220054" y="43543"/>
                </a:lnTo>
                <a:cubicBezTo>
                  <a:pt x="8609204" y="43543"/>
                  <a:pt x="8666392" y="2318446"/>
                  <a:pt x="8651878" y="3461341"/>
                </a:cubicBezTo>
                <a:cubicBezTo>
                  <a:pt x="8637364" y="4604236"/>
                  <a:pt x="8522117" y="6900911"/>
                  <a:pt x="6132967" y="6900911"/>
                </a:cubicBezTo>
                <a:lnTo>
                  <a:pt x="0" y="6922681"/>
                </a:lnTo>
                <a:lnTo>
                  <a:pt x="0" y="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0"/>
        <p:cNvGrpSpPr/>
        <p:nvPr/>
      </p:nvGrpSpPr>
      <p:grpSpPr>
        <a:xfrm>
          <a:off x="0" y="0"/>
          <a:ext cx="0" cy="0"/>
          <a:chOff x="0" y="0"/>
          <a:chExt cx="0" cy="0"/>
        </a:xfrm>
      </p:grpSpPr>
      <p:grpSp>
        <p:nvGrpSpPr>
          <p:cNvPr id="21" name="Google Shape;21;p29"/>
          <p:cNvGrpSpPr/>
          <p:nvPr/>
        </p:nvGrpSpPr>
        <p:grpSpPr>
          <a:xfrm>
            <a:off x="-1386481" y="-1529118"/>
            <a:ext cx="4744208" cy="7643222"/>
            <a:chOff x="-1386481" y="-1529118"/>
            <a:chExt cx="4744208" cy="7643222"/>
          </a:xfrm>
        </p:grpSpPr>
        <p:sp>
          <p:nvSpPr>
            <p:cNvPr id="22" name="Google Shape;22;p29"/>
            <p:cNvSpPr/>
            <p:nvPr/>
          </p:nvSpPr>
          <p:spPr>
            <a:xfrm rot="2723973" flipH="1">
              <a:off x="-329632" y="-1198579"/>
              <a:ext cx="2630510" cy="4068945"/>
            </a:xfrm>
            <a:custGeom>
              <a:avLst/>
              <a:gdLst/>
              <a:ahLst/>
              <a:cxnLst/>
              <a:rect l="l" t="t" r="r" b="b"/>
              <a:pathLst>
                <a:path w="2630510" h="4068945" extrusionOk="0">
                  <a:moveTo>
                    <a:pt x="2630510" y="2151415"/>
                  </a:moveTo>
                  <a:lnTo>
                    <a:pt x="508892" y="0"/>
                  </a:lnTo>
                  <a:lnTo>
                    <a:pt x="406354" y="10336"/>
                  </a:lnTo>
                  <a:cubicBezTo>
                    <a:pt x="174448" y="57791"/>
                    <a:pt x="0" y="262982"/>
                    <a:pt x="0" y="508916"/>
                  </a:cubicBezTo>
                  <a:lnTo>
                    <a:pt x="0" y="3560026"/>
                  </a:lnTo>
                  <a:cubicBezTo>
                    <a:pt x="0" y="3841094"/>
                    <a:pt x="227851" y="4068945"/>
                    <a:pt x="508919" y="4068945"/>
                  </a:cubicBezTo>
                  <a:lnTo>
                    <a:pt x="686048" y="4068945"/>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 name="Google Shape;23;p29"/>
            <p:cNvSpPr/>
            <p:nvPr/>
          </p:nvSpPr>
          <p:spPr>
            <a:xfrm rot="2678075" flipH="1">
              <a:off x="-648329" y="4014929"/>
              <a:ext cx="1757091" cy="1731623"/>
            </a:xfrm>
            <a:custGeom>
              <a:avLst/>
              <a:gdLst/>
              <a:ahLst/>
              <a:cxnLst/>
              <a:rect l="l" t="t" r="r" b="b"/>
              <a:pathLst>
                <a:path w="1757091" h="1731623" extrusionOk="0">
                  <a:moveTo>
                    <a:pt x="1672559" y="84532"/>
                  </a:moveTo>
                  <a:cubicBezTo>
                    <a:pt x="1620331" y="32304"/>
                    <a:pt x="1548178" y="0"/>
                    <a:pt x="1468481" y="0"/>
                  </a:cubicBezTo>
                  <a:lnTo>
                    <a:pt x="288610" y="0"/>
                  </a:lnTo>
                  <a:cubicBezTo>
                    <a:pt x="129215" y="0"/>
                    <a:pt x="0" y="129215"/>
                    <a:pt x="0" y="288610"/>
                  </a:cubicBezTo>
                  <a:lnTo>
                    <a:pt x="0" y="1443013"/>
                  </a:lnTo>
                  <a:cubicBezTo>
                    <a:pt x="0" y="1602408"/>
                    <a:pt x="129215" y="1731623"/>
                    <a:pt x="288610" y="1731623"/>
                  </a:cubicBezTo>
                  <a:lnTo>
                    <a:pt x="406695" y="1731623"/>
                  </a:lnTo>
                  <a:lnTo>
                    <a:pt x="1757091" y="363891"/>
                  </a:lnTo>
                  <a:lnTo>
                    <a:pt x="1757091" y="288610"/>
                  </a:lnTo>
                  <a:cubicBezTo>
                    <a:pt x="1757091" y="208913"/>
                    <a:pt x="1724787" y="136760"/>
                    <a:pt x="1672559" y="84532"/>
                  </a:cubicBez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24"/>
        <p:cNvGrpSpPr/>
        <p:nvPr/>
      </p:nvGrpSpPr>
      <p:grpSpPr>
        <a:xfrm>
          <a:off x="0" y="0"/>
          <a:ext cx="0" cy="0"/>
          <a:chOff x="0" y="0"/>
          <a:chExt cx="0" cy="0"/>
        </a:xfrm>
      </p:grpSpPr>
      <p:sp>
        <p:nvSpPr>
          <p:cNvPr id="25" name="Google Shape;25;p35"/>
          <p:cNvSpPr/>
          <p:nvPr/>
        </p:nvSpPr>
        <p:spPr>
          <a:xfrm flipH="1">
            <a:off x="-2853" y="-26705"/>
            <a:ext cx="5556261" cy="6313205"/>
          </a:xfrm>
          <a:custGeom>
            <a:avLst/>
            <a:gdLst/>
            <a:ahLst/>
            <a:cxnLst/>
            <a:rect l="l" t="t" r="r" b="b"/>
            <a:pathLst>
              <a:path w="4318511" h="11665037" extrusionOk="0">
                <a:moveTo>
                  <a:pt x="1866503" y="4647315"/>
                </a:moveTo>
                <a:cubicBezTo>
                  <a:pt x="2267084" y="7354071"/>
                  <a:pt x="1446550" y="7466263"/>
                  <a:pt x="2498297" y="10965193"/>
                </a:cubicBezTo>
                <a:cubicBezTo>
                  <a:pt x="3283243" y="12543742"/>
                  <a:pt x="3926601" y="10879659"/>
                  <a:pt x="4318511" y="11424380"/>
                </a:cubicBezTo>
                <a:cubicBezTo>
                  <a:pt x="4318511" y="7370945"/>
                  <a:pt x="4318510" y="4122913"/>
                  <a:pt x="4318510" y="69478"/>
                </a:cubicBezTo>
                <a:lnTo>
                  <a:pt x="16214" y="0"/>
                </a:lnTo>
                <a:cubicBezTo>
                  <a:pt x="-169670" y="4819749"/>
                  <a:pt x="1292325" y="1084676"/>
                  <a:pt x="1866503" y="4647315"/>
                </a:cubicBezTo>
                <a:close/>
              </a:path>
            </a:pathLst>
          </a:cu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grpSp>
        <p:nvGrpSpPr>
          <p:cNvPr id="30" name="Google Shape;30;p1"/>
          <p:cNvGrpSpPr/>
          <p:nvPr/>
        </p:nvGrpSpPr>
        <p:grpSpPr>
          <a:xfrm>
            <a:off x="0" y="-1425085"/>
            <a:ext cx="12192000" cy="8294177"/>
            <a:chOff x="0" y="-1425085"/>
            <a:chExt cx="12192000" cy="8294177"/>
          </a:xfrm>
        </p:grpSpPr>
        <p:sp>
          <p:nvSpPr>
            <p:cNvPr id="31" name="Google Shape;31;p1"/>
            <p:cNvSpPr/>
            <p:nvPr/>
          </p:nvSpPr>
          <p:spPr>
            <a:xfrm>
              <a:off x="0" y="-1425085"/>
              <a:ext cx="12192000" cy="6858000"/>
            </a:xfrm>
            <a:custGeom>
              <a:avLst/>
              <a:gdLst/>
              <a:ahLst/>
              <a:cxnLst/>
              <a:rect l="l" t="t" r="r" b="b"/>
              <a:pathLst>
                <a:path w="12192000" h="6733015" extrusionOk="0">
                  <a:moveTo>
                    <a:pt x="0" y="0"/>
                  </a:moveTo>
                  <a:lnTo>
                    <a:pt x="12192000" y="0"/>
                  </a:lnTo>
                  <a:lnTo>
                    <a:pt x="12192000" y="2397890"/>
                  </a:lnTo>
                  <a:lnTo>
                    <a:pt x="12165741" y="2467096"/>
                  </a:lnTo>
                  <a:cubicBezTo>
                    <a:pt x="11231517" y="4693115"/>
                    <a:pt x="8320606" y="6066837"/>
                    <a:pt x="5937537" y="6070335"/>
                  </a:cubicBezTo>
                  <a:cubicBezTo>
                    <a:pt x="3371155" y="6074102"/>
                    <a:pt x="317205" y="3962359"/>
                    <a:pt x="63269" y="6733015"/>
                  </a:cubicBezTo>
                  <a:lnTo>
                    <a:pt x="0" y="6019148"/>
                  </a:lnTo>
                  <a:lnTo>
                    <a:pt x="0" y="0"/>
                  </a:lnTo>
                  <a:close/>
                </a:path>
              </a:pathLst>
            </a:custGeom>
            <a:solidFill>
              <a:srgbClr val="DDEAF6">
                <a:alpha val="8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2" name="Google Shape;32;p1"/>
            <p:cNvSpPr/>
            <p:nvPr/>
          </p:nvSpPr>
          <p:spPr>
            <a:xfrm>
              <a:off x="0" y="4484079"/>
              <a:ext cx="2299000" cy="2385013"/>
            </a:xfrm>
            <a:custGeom>
              <a:avLst/>
              <a:gdLst/>
              <a:ahLst/>
              <a:cxnLst/>
              <a:rect l="l" t="t" r="r" b="b"/>
              <a:pathLst>
                <a:path w="2299000" h="2385013" extrusionOk="0">
                  <a:moveTo>
                    <a:pt x="529465" y="0"/>
                  </a:moveTo>
                  <a:cubicBezTo>
                    <a:pt x="1506752" y="0"/>
                    <a:pt x="2299000" y="732180"/>
                    <a:pt x="2299000" y="1635370"/>
                  </a:cubicBezTo>
                  <a:cubicBezTo>
                    <a:pt x="2299000" y="1861168"/>
                    <a:pt x="2249485" y="2076277"/>
                    <a:pt x="2159941" y="2271930"/>
                  </a:cubicBezTo>
                  <a:lnTo>
                    <a:pt x="2100997" y="2385013"/>
                  </a:lnTo>
                  <a:lnTo>
                    <a:pt x="0" y="2385013"/>
                  </a:lnTo>
                  <a:lnTo>
                    <a:pt x="0" y="74626"/>
                  </a:lnTo>
                  <a:lnTo>
                    <a:pt x="3260" y="73523"/>
                  </a:lnTo>
                  <a:cubicBezTo>
                    <a:pt x="169488" y="25741"/>
                    <a:pt x="346224" y="0"/>
                    <a:pt x="529465" y="0"/>
                  </a:cubicBezTo>
                  <a:close/>
                </a:path>
              </a:pathLst>
            </a:custGeom>
            <a:solidFill>
              <a:srgbClr val="B4DE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3" name="Google Shape;33;p1"/>
            <p:cNvSpPr/>
            <p:nvPr/>
          </p:nvSpPr>
          <p:spPr>
            <a:xfrm>
              <a:off x="10422465" y="1"/>
              <a:ext cx="1769535" cy="2483083"/>
            </a:xfrm>
            <a:custGeom>
              <a:avLst/>
              <a:gdLst/>
              <a:ahLst/>
              <a:cxnLst/>
              <a:rect l="l" t="t" r="r" b="b"/>
              <a:pathLst>
                <a:path w="1769535" h="2483083" extrusionOk="0">
                  <a:moveTo>
                    <a:pt x="258404" y="0"/>
                  </a:moveTo>
                  <a:lnTo>
                    <a:pt x="1769535" y="0"/>
                  </a:lnTo>
                  <a:lnTo>
                    <a:pt x="1769535" y="2483083"/>
                  </a:lnTo>
                  <a:cubicBezTo>
                    <a:pt x="792248" y="2483083"/>
                    <a:pt x="0" y="1750903"/>
                    <a:pt x="0" y="847713"/>
                  </a:cubicBezTo>
                  <a:cubicBezTo>
                    <a:pt x="0" y="565466"/>
                    <a:pt x="77368" y="299920"/>
                    <a:pt x="213573" y="68199"/>
                  </a:cubicBez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
        <p:nvSpPr>
          <p:cNvPr id="34" name="Google Shape;34;p1"/>
          <p:cNvSpPr txBox="1"/>
          <p:nvPr/>
        </p:nvSpPr>
        <p:spPr>
          <a:xfrm>
            <a:off x="1343249" y="624040"/>
            <a:ext cx="9545467" cy="30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Arial"/>
                <a:ea typeface="Arial"/>
                <a:cs typeface="Arial"/>
                <a:sym typeface="Arial"/>
              </a:rPr>
              <a:t>Module 2: </a:t>
            </a:r>
            <a:endParaRPr sz="6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nl-NL" sz="6000" b="1" i="0" u="none" strike="noStrike" cap="none" dirty="0">
                <a:solidFill>
                  <a:schemeClr val="dk1"/>
                </a:solidFill>
                <a:latin typeface="Arial"/>
                <a:ea typeface="Arial"/>
                <a:cs typeface="Arial"/>
                <a:sym typeface="Arial"/>
              </a:rPr>
              <a:t>Onbewuste vooroordelen</a:t>
            </a:r>
          </a:p>
          <a:p>
            <a:pPr marL="0" marR="0" lvl="0" indent="0" algn="l" rtl="0">
              <a:lnSpc>
                <a:spcPct val="100000"/>
              </a:lnSpc>
              <a:spcBef>
                <a:spcPts val="0"/>
              </a:spcBef>
              <a:spcAft>
                <a:spcPts val="0"/>
              </a:spcAft>
              <a:buClr>
                <a:srgbClr val="000000"/>
              </a:buClr>
              <a:buSzPts val="6000"/>
              <a:buFont typeface="Arial"/>
              <a:buNone/>
            </a:pPr>
            <a:r>
              <a:rPr lang="nl-NL" sz="6000" b="1" dirty="0">
                <a:solidFill>
                  <a:schemeClr val="dk1"/>
                </a:solidFill>
              </a:rPr>
              <a:t>(</a:t>
            </a:r>
            <a:r>
              <a:rPr lang="nl-NL" sz="6000" b="1" dirty="0" err="1">
                <a:solidFill>
                  <a:schemeClr val="dk1"/>
                </a:solidFill>
              </a:rPr>
              <a:t>unconscious</a:t>
            </a:r>
            <a:r>
              <a:rPr lang="nl-NL" sz="6000" b="1" dirty="0">
                <a:solidFill>
                  <a:schemeClr val="dk1"/>
                </a:solidFill>
              </a:rPr>
              <a:t> bias)</a:t>
            </a:r>
            <a:endParaRPr sz="6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endParaRPr sz="6000" b="1" i="0" u="none" strike="noStrike" cap="none" dirty="0">
              <a:solidFill>
                <a:schemeClr val="dk1"/>
              </a:solidFill>
              <a:latin typeface="Arial"/>
              <a:ea typeface="Arial"/>
              <a:cs typeface="Arial"/>
              <a:sym typeface="Arial"/>
            </a:endParaRPr>
          </a:p>
        </p:txBody>
      </p:sp>
      <p:pic>
        <p:nvPicPr>
          <p:cNvPr id="35" name="Google Shape;35;p1" descr="Logo&#10;&#10;Description automatically generated"/>
          <p:cNvPicPr preferRelativeResize="0"/>
          <p:nvPr/>
        </p:nvPicPr>
        <p:blipFill rotWithShape="1">
          <a:blip r:embed="rId3">
            <a:alphaModFix/>
          </a:blip>
          <a:srcRect/>
          <a:stretch/>
        </p:blipFill>
        <p:spPr>
          <a:xfrm>
            <a:off x="8601075" y="3686175"/>
            <a:ext cx="3333750" cy="3333750"/>
          </a:xfrm>
          <a:prstGeom prst="rect">
            <a:avLst/>
          </a:prstGeom>
          <a:noFill/>
          <a:ln>
            <a:noFill/>
          </a:ln>
        </p:spPr>
      </p:pic>
      <p:pic>
        <p:nvPicPr>
          <p:cNvPr id="36" name="Google Shape;36;p1" descr="Text&#10;&#10;Description automatically generated"/>
          <p:cNvPicPr preferRelativeResize="0"/>
          <p:nvPr/>
        </p:nvPicPr>
        <p:blipFill rotWithShape="1">
          <a:blip r:embed="rId4">
            <a:alphaModFix/>
          </a:blip>
          <a:srcRect/>
          <a:stretch/>
        </p:blipFill>
        <p:spPr>
          <a:xfrm>
            <a:off x="600075" y="6076743"/>
            <a:ext cx="1562100" cy="3277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6d2470483_0_6"/>
          <p:cNvSpPr txBox="1"/>
          <p:nvPr/>
        </p:nvSpPr>
        <p:spPr>
          <a:xfrm>
            <a:off x="214325" y="467600"/>
            <a:ext cx="5611200" cy="692467"/>
          </a:xfrm>
          <a:prstGeom prst="rect">
            <a:avLst/>
          </a:prstGeom>
          <a:noFill/>
          <a:ln>
            <a:noFill/>
          </a:ln>
        </p:spPr>
        <p:txBody>
          <a:bodyPr spcFirstLastPara="1" wrap="square" lIns="91425" tIns="91425" rIns="91425" bIns="91425" anchor="t" anchorCtr="0">
            <a:spAutoFit/>
          </a:bodyPr>
          <a:lstStyle/>
          <a:p>
            <a:pPr marL="457200" marR="0" lvl="0" indent="0" algn="just" rtl="0">
              <a:lnSpc>
                <a:spcPct val="150000"/>
              </a:lnSpc>
              <a:spcBef>
                <a:spcPts val="0"/>
              </a:spcBef>
              <a:spcAft>
                <a:spcPts val="0"/>
              </a:spcAft>
              <a:buClr>
                <a:schemeClr val="dk1"/>
              </a:buClr>
              <a:buSzPts val="1100"/>
              <a:buFont typeface="Arial"/>
              <a:buNone/>
            </a:pPr>
            <a:r>
              <a:rPr lang="en-US" sz="2200" b="0" i="0" u="none" strike="noStrike" cap="none" dirty="0">
                <a:solidFill>
                  <a:schemeClr val="lt1"/>
                </a:solidFill>
                <a:latin typeface="Arial"/>
                <a:ea typeface="Arial"/>
                <a:cs typeface="Arial"/>
                <a:sym typeface="Arial"/>
              </a:rPr>
              <a:t>1.2. Unconscious Bias op de </a:t>
            </a:r>
            <a:r>
              <a:rPr lang="en-US" sz="2200" b="0" i="0" u="none" strike="noStrike" cap="none" dirty="0" err="1">
                <a:solidFill>
                  <a:schemeClr val="lt1"/>
                </a:solidFill>
                <a:latin typeface="Arial"/>
                <a:ea typeface="Arial"/>
                <a:cs typeface="Arial"/>
                <a:sym typeface="Arial"/>
              </a:rPr>
              <a:t>werkplek</a:t>
            </a:r>
            <a:endParaRPr sz="1600" b="0" i="0" u="none" strike="noStrike" cap="none" dirty="0">
              <a:solidFill>
                <a:schemeClr val="lt1"/>
              </a:solidFill>
              <a:latin typeface="Arial"/>
              <a:ea typeface="Arial"/>
              <a:cs typeface="Arial"/>
              <a:sym typeface="Arial"/>
            </a:endParaRPr>
          </a:p>
        </p:txBody>
      </p:sp>
      <p:sp>
        <p:nvSpPr>
          <p:cNvPr id="125" name="Google Shape;125;g256d2470483_0_6"/>
          <p:cNvSpPr txBox="1"/>
          <p:nvPr/>
        </p:nvSpPr>
        <p:spPr>
          <a:xfrm flipH="1">
            <a:off x="1519550" y="1652475"/>
            <a:ext cx="9475828" cy="4501202"/>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a:solidFill>
                  <a:schemeClr val="tx1"/>
                </a:solidFill>
                <a:latin typeface="Arial"/>
                <a:ea typeface="Arial"/>
                <a:cs typeface="Arial"/>
                <a:sym typeface="Arial"/>
              </a:rPr>
              <a:t>Op diverse </a:t>
            </a:r>
            <a:r>
              <a:rPr lang="en-IE" sz="1700" b="0" i="0" u="none" strike="noStrike" cap="none" dirty="0" err="1">
                <a:solidFill>
                  <a:schemeClr val="tx1"/>
                </a:solidFill>
                <a:latin typeface="Arial"/>
                <a:ea typeface="Arial"/>
                <a:cs typeface="Arial"/>
                <a:sym typeface="Arial"/>
              </a:rPr>
              <a:t>werkplekken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kunnen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onbewuste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vooroordelen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leiden</a:t>
            </a:r>
            <a:r>
              <a:rPr lang="en-IE" sz="1700" b="0" i="0" u="none" strike="noStrike" cap="none" dirty="0">
                <a:solidFill>
                  <a:schemeClr val="tx1"/>
                </a:solidFill>
                <a:latin typeface="Arial"/>
                <a:ea typeface="Arial"/>
                <a:cs typeface="Arial"/>
                <a:sym typeface="Arial"/>
              </a:rPr>
              <a:t> tot </a:t>
            </a:r>
            <a:r>
              <a:rPr lang="en-IE" sz="1700" b="0" i="0" u="none" strike="noStrike" cap="none" dirty="0" err="1">
                <a:solidFill>
                  <a:schemeClr val="tx1"/>
                </a:solidFill>
                <a:latin typeface="Arial"/>
                <a:ea typeface="Arial"/>
                <a:cs typeface="Arial"/>
                <a:sym typeface="Arial"/>
              </a:rPr>
              <a:t>marginalisatie</a:t>
            </a:r>
            <a:r>
              <a:rPr lang="en-IE" sz="1700" b="0" i="0" u="none" strike="noStrike" cap="none" dirty="0">
                <a:solidFill>
                  <a:schemeClr val="tx1"/>
                </a:solidFill>
                <a:latin typeface="Arial"/>
                <a:ea typeface="Arial"/>
                <a:cs typeface="Arial"/>
                <a:sym typeface="Arial"/>
              </a:rPr>
              <a:t> van </a:t>
            </a:r>
            <a:r>
              <a:rPr lang="en-IE" sz="1700" b="0" i="0" u="none" strike="noStrike" cap="none" dirty="0" err="1">
                <a:solidFill>
                  <a:schemeClr val="tx1"/>
                </a:solidFill>
                <a:latin typeface="Arial"/>
                <a:ea typeface="Arial"/>
                <a:cs typeface="Arial"/>
                <a:sym typeface="Arial"/>
              </a:rPr>
              <a:t>bepaalde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groepen</a:t>
            </a:r>
            <a:r>
              <a:rPr lang="en-IE" sz="1700" b="0" i="0" u="none" strike="noStrike" cap="none" dirty="0">
                <a:solidFill>
                  <a:schemeClr val="tx1"/>
                </a:solidFill>
                <a:latin typeface="Arial"/>
                <a:ea typeface="Arial"/>
                <a:cs typeface="Arial"/>
                <a:sym typeface="Arial"/>
              </a:rPr>
              <a:t>. </a:t>
            </a:r>
          </a:p>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err="1">
                <a:solidFill>
                  <a:schemeClr val="tx1"/>
                </a:solidFill>
                <a:latin typeface="Arial"/>
                <a:ea typeface="Arial"/>
                <a:cs typeface="Arial"/>
                <a:sym typeface="Arial"/>
              </a:rPr>
              <a:t>Gemarginaliseerde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groepen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kunnen</a:t>
            </a:r>
            <a:r>
              <a:rPr lang="en-IE" sz="1700" b="0" i="0" u="none" strike="noStrike" cap="none" dirty="0">
                <a:solidFill>
                  <a:schemeClr val="tx1"/>
                </a:solidFill>
                <a:latin typeface="Arial"/>
                <a:ea typeface="Arial"/>
                <a:cs typeface="Arial"/>
                <a:sym typeface="Arial"/>
              </a:rPr>
              <a:t> minder </a:t>
            </a:r>
            <a:r>
              <a:rPr lang="en-IE" sz="1700" b="0" i="0" u="none" strike="noStrike" cap="none" dirty="0" err="1">
                <a:solidFill>
                  <a:schemeClr val="tx1"/>
                </a:solidFill>
                <a:latin typeface="Arial"/>
                <a:ea typeface="Arial"/>
                <a:cs typeface="Arial"/>
                <a:sym typeface="Arial"/>
              </a:rPr>
              <a:t>gunstig</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worden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behandeld</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als</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gevolg</a:t>
            </a:r>
            <a:r>
              <a:rPr lang="en-IE" sz="1700" b="0" i="0" u="none" strike="noStrike" cap="none" dirty="0">
                <a:solidFill>
                  <a:schemeClr val="tx1"/>
                </a:solidFill>
                <a:latin typeface="Arial"/>
                <a:ea typeface="Arial"/>
                <a:cs typeface="Arial"/>
                <a:sym typeface="Arial"/>
              </a:rPr>
              <a:t> van </a:t>
            </a:r>
            <a:r>
              <a:rPr lang="en-IE" sz="1700" b="0" i="0" u="none" strike="noStrike" cap="none" dirty="0" err="1">
                <a:solidFill>
                  <a:schemeClr val="tx1"/>
                </a:solidFill>
                <a:latin typeface="Arial"/>
                <a:ea typeface="Arial"/>
                <a:cs typeface="Arial"/>
                <a:sym typeface="Arial"/>
              </a:rPr>
              <a:t>onbewuste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vooroordelen</a:t>
            </a:r>
            <a:r>
              <a:rPr lang="en-IE" sz="1700" b="0" i="0" u="none" strike="noStrike" cap="none" dirty="0">
                <a:solidFill>
                  <a:schemeClr val="tx1"/>
                </a:solidFill>
                <a:latin typeface="Arial"/>
                <a:ea typeface="Arial"/>
                <a:cs typeface="Arial"/>
                <a:sym typeface="Arial"/>
              </a:rPr>
              <a:t>. </a:t>
            </a:r>
          </a:p>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err="1">
                <a:solidFill>
                  <a:schemeClr val="tx1"/>
                </a:solidFill>
                <a:latin typeface="Arial"/>
                <a:ea typeface="Arial"/>
                <a:cs typeface="Arial"/>
                <a:sym typeface="Arial"/>
              </a:rPr>
              <a:t>Werknemers</a:t>
            </a:r>
            <a:r>
              <a:rPr lang="en-IE" sz="1700" b="0" i="0" u="none" strike="noStrike" cap="none" dirty="0">
                <a:solidFill>
                  <a:schemeClr val="tx1"/>
                </a:solidFill>
                <a:latin typeface="Arial"/>
                <a:ea typeface="Arial"/>
                <a:cs typeface="Arial"/>
                <a:sym typeface="Arial"/>
              </a:rPr>
              <a:t> met diverse </a:t>
            </a:r>
            <a:r>
              <a:rPr lang="en-IE" sz="1700" b="0" i="0" u="none" strike="noStrike" cap="none" dirty="0" err="1">
                <a:solidFill>
                  <a:schemeClr val="tx1"/>
                </a:solidFill>
                <a:latin typeface="Arial"/>
                <a:ea typeface="Arial"/>
                <a:cs typeface="Arial"/>
                <a:sym typeface="Arial"/>
              </a:rPr>
              <a:t>achtergronden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kunnen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zich</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buitengesloten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ongemakkelijk</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voelen</a:t>
            </a:r>
            <a:r>
              <a:rPr lang="en-IE" sz="1700" b="0" i="0" u="none" strike="noStrike" cap="none" dirty="0">
                <a:solidFill>
                  <a:schemeClr val="tx1"/>
                </a:solidFill>
                <a:latin typeface="Arial"/>
                <a:ea typeface="Arial"/>
                <a:cs typeface="Arial"/>
                <a:sym typeface="Arial"/>
              </a:rPr>
              <a:t> in de </a:t>
            </a:r>
            <a:r>
              <a:rPr lang="en-IE" sz="1700" b="0" i="0" u="none" strike="noStrike" cap="none" dirty="0" err="1">
                <a:solidFill>
                  <a:schemeClr val="tx1"/>
                </a:solidFill>
                <a:latin typeface="Arial"/>
                <a:ea typeface="Arial"/>
                <a:cs typeface="Arial"/>
                <a:sym typeface="Arial"/>
              </a:rPr>
              <a:t>kantooromgeving</a:t>
            </a:r>
            <a:r>
              <a:rPr lang="en-IE" sz="1700" b="0" i="0" u="none" strike="noStrike" cap="none" dirty="0">
                <a:solidFill>
                  <a:schemeClr val="tx1"/>
                </a:solidFill>
                <a:latin typeface="Arial"/>
                <a:ea typeface="Arial"/>
                <a:cs typeface="Arial"/>
                <a:sym typeface="Arial"/>
              </a:rPr>
              <a:t>. </a:t>
            </a:r>
          </a:p>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err="1">
                <a:solidFill>
                  <a:schemeClr val="tx1"/>
                </a:solidFill>
                <a:latin typeface="Arial"/>
                <a:ea typeface="Arial"/>
                <a:cs typeface="Arial"/>
                <a:sym typeface="Arial"/>
              </a:rPr>
              <a:t>Vooringenomenheid</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onbewuste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vooroordelen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zorgen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ervoor</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dat</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werknemers</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zich</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terugtrekken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hun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bijdrage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verminderen</a:t>
            </a:r>
            <a:r>
              <a:rPr lang="en-IE" sz="1700" b="0" i="0" u="none" strike="noStrike" cap="none" dirty="0">
                <a:solidFill>
                  <a:schemeClr val="tx1"/>
                </a:solidFill>
                <a:latin typeface="Arial"/>
                <a:ea typeface="Arial"/>
                <a:cs typeface="Arial"/>
                <a:sym typeface="Arial"/>
              </a:rPr>
              <a:t>. </a:t>
            </a:r>
          </a:p>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a:solidFill>
                  <a:schemeClr val="tx1"/>
                </a:solidFill>
                <a:latin typeface="Arial"/>
                <a:ea typeface="Arial"/>
                <a:cs typeface="Arial"/>
                <a:sym typeface="Arial"/>
              </a:rPr>
              <a:t>Het </a:t>
            </a:r>
            <a:r>
              <a:rPr lang="en-IE" sz="1700" b="0" i="0" u="none" strike="noStrike" cap="none" dirty="0" err="1">
                <a:solidFill>
                  <a:schemeClr val="tx1"/>
                </a:solidFill>
                <a:latin typeface="Arial"/>
                <a:ea typeface="Arial"/>
                <a:cs typeface="Arial"/>
                <a:sym typeface="Arial"/>
              </a:rPr>
              <a:t>ervaren</a:t>
            </a:r>
            <a:r>
              <a:rPr lang="en-IE" sz="1700" b="0" i="0" u="none" strike="noStrike" cap="none" dirty="0">
                <a:solidFill>
                  <a:schemeClr val="tx1"/>
                </a:solidFill>
                <a:latin typeface="Arial"/>
                <a:ea typeface="Arial"/>
                <a:cs typeface="Arial"/>
                <a:sym typeface="Arial"/>
              </a:rPr>
              <a:t> van </a:t>
            </a:r>
            <a:r>
              <a:rPr lang="en-IE" sz="1700" b="0" i="0" u="none" strike="noStrike" cap="none" dirty="0" err="1">
                <a:solidFill>
                  <a:schemeClr val="tx1"/>
                </a:solidFill>
                <a:latin typeface="Arial"/>
                <a:ea typeface="Arial"/>
                <a:cs typeface="Arial"/>
                <a:sym typeface="Arial"/>
              </a:rPr>
              <a:t>discriminatie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onbewuste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vooroordelen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leidt</a:t>
            </a:r>
            <a:r>
              <a:rPr lang="en-IE" sz="1700" b="0" i="0" u="none" strike="noStrike" cap="none" dirty="0">
                <a:solidFill>
                  <a:schemeClr val="tx1"/>
                </a:solidFill>
                <a:latin typeface="Arial"/>
                <a:ea typeface="Arial"/>
                <a:cs typeface="Arial"/>
                <a:sym typeface="Arial"/>
              </a:rPr>
              <a:t> tot stress </a:t>
            </a:r>
            <a:r>
              <a:rPr lang="en-IE" sz="1700" b="0" i="0" u="none" strike="noStrike" cap="none" dirty="0" err="1">
                <a:solidFill>
                  <a:schemeClr val="tx1"/>
                </a:solidFill>
                <a:latin typeface="Arial"/>
                <a:ea typeface="Arial"/>
                <a:cs typeface="Arial"/>
                <a:sym typeface="Arial"/>
              </a:rPr>
              <a:t>bij</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werknemers</a:t>
            </a:r>
            <a:r>
              <a:rPr lang="en-IE" sz="1700" b="0" i="0" u="none" strike="noStrike" cap="none" dirty="0">
                <a:solidFill>
                  <a:schemeClr val="tx1"/>
                </a:solidFill>
                <a:latin typeface="Arial"/>
                <a:ea typeface="Arial"/>
                <a:cs typeface="Arial"/>
                <a:sym typeface="Arial"/>
              </a:rPr>
              <a:t>.</a:t>
            </a:r>
          </a:p>
          <a:p>
            <a:pPr marL="457200" marR="0" lvl="0" indent="-336550" algn="l" rtl="0">
              <a:lnSpc>
                <a:spcPct val="150000"/>
              </a:lnSpc>
              <a:spcBef>
                <a:spcPts val="0"/>
              </a:spcBef>
              <a:spcAft>
                <a:spcPts val="0"/>
              </a:spcAft>
              <a:buClr>
                <a:srgbClr val="EF9152"/>
              </a:buClr>
              <a:buSzPts val="1700"/>
              <a:buFont typeface="Arial"/>
              <a:buChar char="●"/>
            </a:pPr>
            <a:r>
              <a:rPr lang="en-IE" sz="1700" b="0" i="0" u="none" strike="noStrike" cap="none" dirty="0">
                <a:solidFill>
                  <a:schemeClr val="tx1"/>
                </a:solidFill>
                <a:latin typeface="Arial"/>
                <a:ea typeface="Arial"/>
                <a:cs typeface="Arial"/>
                <a:sym typeface="Arial"/>
              </a:rPr>
              <a:t>Lage </a:t>
            </a:r>
            <a:r>
              <a:rPr lang="en-IE" sz="1700" b="0" i="0" u="none" strike="noStrike" cap="none" dirty="0" err="1">
                <a:solidFill>
                  <a:schemeClr val="tx1"/>
                </a:solidFill>
                <a:latin typeface="Arial"/>
                <a:ea typeface="Arial"/>
                <a:cs typeface="Arial"/>
                <a:sym typeface="Arial"/>
              </a:rPr>
              <a:t>emotionele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betrokkenheid</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stressgerelateerde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ziekte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een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verhoogd</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ziekteverzuim</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zijn</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gevolgen</a:t>
            </a:r>
            <a:r>
              <a:rPr lang="en-IE" sz="1700" b="0" i="0" u="none" strike="noStrike" cap="none" dirty="0">
                <a:solidFill>
                  <a:schemeClr val="tx1"/>
                </a:solidFill>
                <a:latin typeface="Arial"/>
                <a:ea typeface="Arial"/>
                <a:cs typeface="Arial"/>
                <a:sym typeface="Arial"/>
              </a:rPr>
              <a:t> van </a:t>
            </a:r>
            <a:r>
              <a:rPr lang="en-IE" sz="1700" b="0" i="0" u="none" strike="noStrike" cap="none" dirty="0" err="1">
                <a:solidFill>
                  <a:schemeClr val="tx1"/>
                </a:solidFill>
                <a:latin typeface="Arial"/>
                <a:ea typeface="Arial"/>
                <a:cs typeface="Arial"/>
                <a:sym typeface="Arial"/>
              </a:rPr>
              <a:t>onbewuste</a:t>
            </a:r>
            <a:r>
              <a:rPr lang="en-IE" sz="1700" b="0" i="0" u="none" strike="noStrike" cap="none" dirty="0">
                <a:solidFill>
                  <a:schemeClr val="tx1"/>
                </a:solidFill>
                <a:latin typeface="Arial"/>
                <a:ea typeface="Arial"/>
                <a:cs typeface="Arial"/>
                <a:sym typeface="Arial"/>
              </a:rPr>
              <a:t> </a:t>
            </a:r>
            <a:r>
              <a:rPr lang="en-IE" sz="1700" b="0" i="0" u="none" strike="noStrike" cap="none" dirty="0" err="1">
                <a:solidFill>
                  <a:schemeClr val="tx1"/>
                </a:solidFill>
                <a:latin typeface="Arial"/>
                <a:ea typeface="Arial"/>
                <a:cs typeface="Arial"/>
                <a:sym typeface="Arial"/>
              </a:rPr>
              <a:t>vooroordelen</a:t>
            </a:r>
            <a:r>
              <a:rPr lang="en-IE" sz="1700" b="0" i="0" u="none" strike="noStrike" cap="none" dirty="0">
                <a:solidFill>
                  <a:schemeClr val="tx1"/>
                </a:solidFill>
                <a:latin typeface="Arial"/>
                <a:ea typeface="Arial"/>
                <a:cs typeface="Arial"/>
                <a:sym typeface="Aria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6d2470483_0_18"/>
          <p:cNvSpPr txBox="1"/>
          <p:nvPr/>
        </p:nvSpPr>
        <p:spPr>
          <a:xfrm>
            <a:off x="188325" y="558342"/>
            <a:ext cx="6812650" cy="718115"/>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200"/>
              </a:spcBef>
              <a:spcAft>
                <a:spcPts val="0"/>
              </a:spcAft>
              <a:buClr>
                <a:srgbClr val="000000"/>
              </a:buClr>
              <a:buSzPts val="2200"/>
              <a:buFont typeface="Arial"/>
              <a:buNone/>
            </a:pPr>
            <a:r>
              <a:rPr lang="en-US" sz="2200" b="1" i="0" u="none" strike="noStrike" cap="none" dirty="0" err="1">
                <a:solidFill>
                  <a:schemeClr val="tx1"/>
                </a:solidFill>
                <a:latin typeface="Arial"/>
                <a:ea typeface="Arial"/>
                <a:cs typeface="Arial"/>
                <a:sym typeface="Arial"/>
              </a:rPr>
              <a:t>Onbewuste</a:t>
            </a:r>
            <a:r>
              <a:rPr lang="en-US" sz="2200" b="1" i="0" u="none" strike="noStrike" cap="none" dirty="0">
                <a:solidFill>
                  <a:schemeClr val="tx1"/>
                </a:solidFill>
                <a:latin typeface="Arial"/>
                <a:ea typeface="Arial"/>
                <a:cs typeface="Arial"/>
                <a:sym typeface="Arial"/>
              </a:rPr>
              <a:t> </a:t>
            </a:r>
            <a:r>
              <a:rPr lang="en-US" sz="2200" b="1" i="0" u="none" strike="noStrike" cap="none" dirty="0" err="1">
                <a:solidFill>
                  <a:schemeClr val="tx1"/>
                </a:solidFill>
                <a:latin typeface="Arial"/>
                <a:ea typeface="Arial"/>
                <a:cs typeface="Arial"/>
                <a:sym typeface="Arial"/>
              </a:rPr>
              <a:t>vooroordelen</a:t>
            </a:r>
            <a:r>
              <a:rPr lang="en-US" sz="2200" b="1" i="0" u="none" strike="noStrike" cap="none" dirty="0">
                <a:solidFill>
                  <a:schemeClr val="tx1"/>
                </a:solidFill>
                <a:latin typeface="Arial"/>
                <a:ea typeface="Arial"/>
                <a:cs typeface="Arial"/>
                <a:sym typeface="Arial"/>
              </a:rPr>
              <a:t> op het </a:t>
            </a:r>
            <a:r>
              <a:rPr lang="en-US" sz="2200" b="1" i="0" u="none" strike="noStrike" cap="none" dirty="0" err="1">
                <a:solidFill>
                  <a:schemeClr val="tx1"/>
                </a:solidFill>
                <a:latin typeface="Arial"/>
                <a:ea typeface="Arial"/>
                <a:cs typeface="Arial"/>
                <a:sym typeface="Arial"/>
              </a:rPr>
              <a:t>werk</a:t>
            </a:r>
            <a:r>
              <a:rPr lang="en-US" sz="2200" b="1" i="0" u="none" strike="noStrike" cap="none" dirty="0">
                <a:solidFill>
                  <a:schemeClr val="tx1"/>
                </a:solidFill>
                <a:latin typeface="Arial"/>
                <a:ea typeface="Arial"/>
                <a:cs typeface="Arial"/>
                <a:sym typeface="Arial"/>
              </a:rPr>
              <a:t> </a:t>
            </a:r>
            <a:r>
              <a:rPr lang="en-US" sz="2200" b="1" i="0" u="none" strike="noStrike" cap="none" dirty="0" err="1">
                <a:solidFill>
                  <a:schemeClr val="tx1"/>
                </a:solidFill>
                <a:latin typeface="Arial"/>
                <a:ea typeface="Arial"/>
                <a:cs typeface="Arial"/>
                <a:sym typeface="Arial"/>
              </a:rPr>
              <a:t>aanpakken</a:t>
            </a:r>
            <a:endParaRPr sz="2400" b="1" i="0" u="none" strike="noStrike" cap="none" dirty="0">
              <a:solidFill>
                <a:schemeClr val="tx1"/>
              </a:solidFill>
              <a:latin typeface="Arial"/>
              <a:ea typeface="Arial"/>
              <a:cs typeface="Arial"/>
              <a:sym typeface="Arial"/>
            </a:endParaRPr>
          </a:p>
        </p:txBody>
      </p:sp>
      <p:sp>
        <p:nvSpPr>
          <p:cNvPr id="131" name="Google Shape;131;g256d2470483_0_18"/>
          <p:cNvSpPr txBox="1"/>
          <p:nvPr/>
        </p:nvSpPr>
        <p:spPr>
          <a:xfrm>
            <a:off x="789050" y="2250275"/>
            <a:ext cx="5611200" cy="249296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50000"/>
              </a:lnSpc>
              <a:spcBef>
                <a:spcPts val="0"/>
              </a:spcBef>
              <a:spcAft>
                <a:spcPts val="0"/>
              </a:spcAft>
              <a:buClr>
                <a:srgbClr val="EF9152"/>
              </a:buClr>
              <a:buSzPts val="2000"/>
              <a:buFont typeface="Arial"/>
              <a:buChar char="●"/>
            </a:pPr>
            <a:r>
              <a:rPr lang="en-IE" sz="2000" b="0" i="0" u="none" strike="noStrike" cap="none" dirty="0">
                <a:solidFill>
                  <a:schemeClr val="tx1"/>
                </a:solidFill>
                <a:latin typeface="Arial"/>
                <a:ea typeface="Arial"/>
                <a:cs typeface="Arial"/>
                <a:sym typeface="Arial"/>
              </a:rPr>
              <a:t>Wees je </a:t>
            </a:r>
            <a:r>
              <a:rPr lang="en-IE" sz="2000" b="0" i="0" u="none" strike="noStrike" cap="none" dirty="0" err="1">
                <a:solidFill>
                  <a:schemeClr val="tx1"/>
                </a:solidFill>
                <a:latin typeface="Arial"/>
                <a:ea typeface="Arial"/>
                <a:cs typeface="Arial"/>
                <a:sym typeface="Arial"/>
              </a:rPr>
              <a:t>bewust</a:t>
            </a:r>
            <a:r>
              <a:rPr lang="en-IE" sz="2000" b="0" i="0" u="none" strike="noStrike" cap="none" dirty="0">
                <a:solidFill>
                  <a:schemeClr val="tx1"/>
                </a:solidFill>
                <a:latin typeface="Arial"/>
                <a:ea typeface="Arial"/>
                <a:cs typeface="Arial"/>
                <a:sym typeface="Arial"/>
              </a:rPr>
              <a:t> van je </a:t>
            </a:r>
            <a:r>
              <a:rPr lang="en-IE" sz="2000" b="0" i="0" u="none" strike="noStrike" cap="none" dirty="0" err="1">
                <a:solidFill>
                  <a:schemeClr val="tx1"/>
                </a:solidFill>
                <a:latin typeface="Arial"/>
                <a:ea typeface="Arial"/>
                <a:cs typeface="Arial"/>
                <a:sym typeface="Arial"/>
              </a:rPr>
              <a:t>vooroordelen</a:t>
            </a:r>
            <a:r>
              <a:rPr lang="en-IE" sz="2000" b="0" i="0" u="none" strike="noStrike" cap="none" dirty="0">
                <a:solidFill>
                  <a:schemeClr val="tx1"/>
                </a:solidFill>
                <a:latin typeface="Arial"/>
                <a:ea typeface="Arial"/>
                <a:cs typeface="Arial"/>
                <a:sym typeface="Arial"/>
              </a:rPr>
              <a:t>.</a:t>
            </a:r>
          </a:p>
          <a:p>
            <a:pPr marL="457200" marR="0" lvl="0" indent="-355600" algn="l" rtl="0">
              <a:lnSpc>
                <a:spcPct val="150000"/>
              </a:lnSpc>
              <a:spcBef>
                <a:spcPts val="0"/>
              </a:spcBef>
              <a:spcAft>
                <a:spcPts val="0"/>
              </a:spcAft>
              <a:buClr>
                <a:srgbClr val="EF9152"/>
              </a:buClr>
              <a:buSzPts val="2000"/>
              <a:buFont typeface="Arial"/>
              <a:buChar char="●"/>
            </a:pPr>
            <a:r>
              <a:rPr lang="en-IE" sz="2000" b="0" i="0" u="none" strike="noStrike" cap="none" dirty="0">
                <a:solidFill>
                  <a:schemeClr val="tx1"/>
                </a:solidFill>
                <a:latin typeface="Arial"/>
                <a:ea typeface="Arial"/>
                <a:cs typeface="Arial"/>
                <a:sym typeface="Arial"/>
              </a:rPr>
              <a:t>Sta open </a:t>
            </a:r>
            <a:r>
              <a:rPr lang="en-IE" sz="2000" b="0" i="0" u="none" strike="noStrike" cap="none" dirty="0" err="1">
                <a:solidFill>
                  <a:schemeClr val="tx1"/>
                </a:solidFill>
                <a:latin typeface="Arial"/>
                <a:ea typeface="Arial"/>
                <a:cs typeface="Arial"/>
                <a:sym typeface="Arial"/>
              </a:rPr>
              <a:t>voor</a:t>
            </a:r>
            <a:r>
              <a:rPr lang="en-IE" sz="2000" b="0" i="0" u="none" strike="noStrike" cap="none" dirty="0">
                <a:solidFill>
                  <a:schemeClr val="tx1"/>
                </a:solidFill>
                <a:latin typeface="Arial"/>
                <a:ea typeface="Arial"/>
                <a:cs typeface="Arial"/>
                <a:sym typeface="Arial"/>
              </a:rPr>
              <a:t> feedback.</a:t>
            </a:r>
          </a:p>
          <a:p>
            <a:pPr marL="457200" marR="0" lvl="0" indent="-355600" algn="l" rtl="0">
              <a:lnSpc>
                <a:spcPct val="150000"/>
              </a:lnSpc>
              <a:spcBef>
                <a:spcPts val="0"/>
              </a:spcBef>
              <a:spcAft>
                <a:spcPts val="0"/>
              </a:spcAft>
              <a:buClr>
                <a:srgbClr val="EF9152"/>
              </a:buClr>
              <a:buSzPts val="2000"/>
              <a:buFont typeface="Arial"/>
              <a:buChar char="●"/>
            </a:pPr>
            <a:r>
              <a:rPr lang="en-IE" sz="2000" b="0" i="0" u="none" strike="noStrike" cap="none" dirty="0" err="1">
                <a:solidFill>
                  <a:schemeClr val="tx1"/>
                </a:solidFill>
                <a:latin typeface="Arial"/>
                <a:ea typeface="Arial"/>
                <a:cs typeface="Arial"/>
                <a:sym typeface="Arial"/>
              </a:rPr>
              <a:t>Vertrouw</a:t>
            </a:r>
            <a:r>
              <a:rPr lang="en-IE" sz="2000" b="0" i="0" u="none" strike="noStrike" cap="none" dirty="0">
                <a:solidFill>
                  <a:schemeClr val="tx1"/>
                </a:solidFill>
                <a:latin typeface="Arial"/>
                <a:ea typeface="Arial"/>
                <a:cs typeface="Arial"/>
                <a:sym typeface="Arial"/>
              </a:rPr>
              <a:t> </a:t>
            </a:r>
            <a:r>
              <a:rPr lang="en-IE" sz="2000" b="0" i="0" u="none" strike="noStrike" cap="none" dirty="0" err="1">
                <a:solidFill>
                  <a:schemeClr val="tx1"/>
                </a:solidFill>
                <a:latin typeface="Arial"/>
                <a:ea typeface="Arial"/>
                <a:cs typeface="Arial"/>
                <a:sym typeface="Arial"/>
              </a:rPr>
              <a:t>niet</a:t>
            </a:r>
            <a:r>
              <a:rPr lang="en-IE" sz="2000" b="0" i="0" u="none" strike="noStrike" cap="none" dirty="0">
                <a:solidFill>
                  <a:schemeClr val="tx1"/>
                </a:solidFill>
                <a:latin typeface="Arial"/>
                <a:ea typeface="Arial"/>
                <a:cs typeface="Arial"/>
                <a:sym typeface="Arial"/>
              </a:rPr>
              <a:t> op je instinct </a:t>
            </a:r>
            <a:r>
              <a:rPr lang="en-IE" sz="2000" b="0" i="0" u="none" strike="noStrike" cap="none" dirty="0" err="1">
                <a:solidFill>
                  <a:schemeClr val="tx1"/>
                </a:solidFill>
                <a:latin typeface="Arial"/>
                <a:ea typeface="Arial"/>
                <a:cs typeface="Arial"/>
                <a:sym typeface="Arial"/>
              </a:rPr>
              <a:t>en</a:t>
            </a:r>
            <a:r>
              <a:rPr lang="en-IE" sz="2000" b="0" i="0" u="none" strike="noStrike" cap="none" dirty="0">
                <a:solidFill>
                  <a:schemeClr val="tx1"/>
                </a:solidFill>
                <a:latin typeface="Arial"/>
                <a:ea typeface="Arial"/>
                <a:cs typeface="Arial"/>
                <a:sym typeface="Arial"/>
              </a:rPr>
              <a:t> neem </a:t>
            </a:r>
            <a:r>
              <a:rPr lang="en-IE" sz="2000" b="0" i="0" u="none" strike="noStrike" cap="none" dirty="0" err="1">
                <a:solidFill>
                  <a:schemeClr val="tx1"/>
                </a:solidFill>
                <a:latin typeface="Arial"/>
                <a:ea typeface="Arial"/>
                <a:cs typeface="Arial"/>
                <a:sym typeface="Arial"/>
              </a:rPr>
              <a:t>weloverwogen</a:t>
            </a:r>
            <a:r>
              <a:rPr lang="en-IE" sz="2000" b="0" i="0" u="none" strike="noStrike" cap="none" dirty="0">
                <a:solidFill>
                  <a:schemeClr val="tx1"/>
                </a:solidFill>
                <a:latin typeface="Arial"/>
                <a:ea typeface="Arial"/>
                <a:cs typeface="Arial"/>
                <a:sym typeface="Arial"/>
              </a:rPr>
              <a:t> </a:t>
            </a:r>
            <a:r>
              <a:rPr lang="en-IE" sz="2000" b="0" i="0" u="none" strike="noStrike" cap="none" dirty="0" err="1">
                <a:solidFill>
                  <a:schemeClr val="tx1"/>
                </a:solidFill>
                <a:latin typeface="Arial"/>
                <a:ea typeface="Arial"/>
                <a:cs typeface="Arial"/>
                <a:sym typeface="Arial"/>
              </a:rPr>
              <a:t>beslissingen</a:t>
            </a:r>
            <a:r>
              <a:rPr lang="en-IE" sz="2000" b="0" i="0" u="none" strike="noStrike" cap="none" dirty="0">
                <a:solidFill>
                  <a:schemeClr val="tx1"/>
                </a:solidFill>
                <a:latin typeface="Arial"/>
                <a:ea typeface="Arial"/>
                <a:cs typeface="Arial"/>
                <a:sym typeface="Arial"/>
              </a:rPr>
              <a:t>.</a:t>
            </a:r>
          </a:p>
          <a:p>
            <a:pPr marL="457200" marR="0" lvl="0" indent="-355600" algn="l" rtl="0">
              <a:lnSpc>
                <a:spcPct val="150000"/>
              </a:lnSpc>
              <a:spcBef>
                <a:spcPts val="0"/>
              </a:spcBef>
              <a:spcAft>
                <a:spcPts val="0"/>
              </a:spcAft>
              <a:buClr>
                <a:srgbClr val="EF9152"/>
              </a:buClr>
              <a:buSzPts val="2000"/>
              <a:buFont typeface="Arial"/>
              <a:buChar char="●"/>
            </a:pPr>
            <a:r>
              <a:rPr lang="en-IE" sz="2000" b="0" i="0" u="none" strike="noStrike" cap="none" dirty="0">
                <a:solidFill>
                  <a:schemeClr val="tx1"/>
                </a:solidFill>
                <a:latin typeface="Arial"/>
                <a:ea typeface="Arial"/>
                <a:cs typeface="Arial"/>
                <a:sym typeface="Arial"/>
              </a:rPr>
              <a:t>Breid je </a:t>
            </a:r>
            <a:r>
              <a:rPr lang="en-IE" sz="2000" b="0" i="0" u="none" strike="noStrike" cap="none" dirty="0" err="1">
                <a:solidFill>
                  <a:schemeClr val="tx1"/>
                </a:solidFill>
                <a:latin typeface="Arial"/>
                <a:ea typeface="Arial"/>
                <a:cs typeface="Arial"/>
                <a:sym typeface="Arial"/>
              </a:rPr>
              <a:t>sociale</a:t>
            </a:r>
            <a:r>
              <a:rPr lang="en-IE" sz="2000" b="0" i="0" u="none" strike="noStrike" cap="none" dirty="0">
                <a:solidFill>
                  <a:schemeClr val="tx1"/>
                </a:solidFill>
                <a:latin typeface="Arial"/>
                <a:ea typeface="Arial"/>
                <a:cs typeface="Arial"/>
                <a:sym typeface="Arial"/>
              </a:rPr>
              <a:t> </a:t>
            </a:r>
            <a:r>
              <a:rPr lang="en-IE" sz="2000" b="0" i="0" u="none" strike="noStrike" cap="none" dirty="0" err="1">
                <a:solidFill>
                  <a:schemeClr val="tx1"/>
                </a:solidFill>
                <a:latin typeface="Arial"/>
                <a:ea typeface="Arial"/>
                <a:cs typeface="Arial"/>
                <a:sym typeface="Arial"/>
              </a:rPr>
              <a:t>kring</a:t>
            </a:r>
            <a:r>
              <a:rPr lang="en-IE" sz="2000" b="0" i="0" u="none" strike="noStrike" cap="none" dirty="0">
                <a:solidFill>
                  <a:schemeClr val="tx1"/>
                </a:solidFill>
                <a:latin typeface="Arial"/>
                <a:ea typeface="Arial"/>
                <a:cs typeface="Arial"/>
                <a:sym typeface="Arial"/>
              </a:rPr>
              <a:t> </a:t>
            </a:r>
            <a:r>
              <a:rPr lang="en-IE" sz="2000" b="0" i="0" u="none" strike="noStrike" cap="none" dirty="0" err="1">
                <a:solidFill>
                  <a:schemeClr val="tx1"/>
                </a:solidFill>
                <a:latin typeface="Arial"/>
                <a:ea typeface="Arial"/>
                <a:cs typeface="Arial"/>
                <a:sym typeface="Arial"/>
              </a:rPr>
              <a:t>uit</a:t>
            </a:r>
            <a:r>
              <a:rPr lang="en-IE" sz="2000" b="0" i="0" u="none" strike="noStrike" cap="none" dirty="0">
                <a:solidFill>
                  <a:schemeClr val="tx1"/>
                </a:solidFill>
                <a:latin typeface="Arial"/>
                <a:ea typeface="Arial"/>
                <a:cs typeface="Arial"/>
                <a:sym typeface="Arial"/>
              </a:rPr>
              <a:t>.</a:t>
            </a:r>
            <a:endParaRPr lang="en-IE" sz="1400" b="0" i="0" u="none" strike="noStrike" cap="none" dirty="0">
              <a:solidFill>
                <a:schemeClr val="tx1"/>
              </a:solidFill>
              <a:latin typeface="Arial"/>
              <a:ea typeface="Arial"/>
              <a:cs typeface="Arial"/>
              <a:sym typeface="Arial"/>
            </a:endParaRPr>
          </a:p>
        </p:txBody>
      </p:sp>
      <p:pic>
        <p:nvPicPr>
          <p:cNvPr id="132" name="Google Shape;132;g256d2470483_0_18" descr="Colleagues clapping"/>
          <p:cNvPicPr preferRelativeResize="0"/>
          <p:nvPr/>
        </p:nvPicPr>
        <p:blipFill rotWithShape="1">
          <a:blip r:embed="rId3">
            <a:alphaModFix/>
          </a:blip>
          <a:srcRect l="16659" r="16658"/>
          <a:stretch/>
        </p:blipFill>
        <p:spPr>
          <a:xfrm>
            <a:off x="7865017" y="791983"/>
            <a:ext cx="4168200" cy="4167300"/>
          </a:xfrm>
          <a:prstGeom prst="ellipse">
            <a:avLst/>
          </a:prstGeom>
          <a:noFill/>
          <a:ln w="38100"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56d2470483_0_11"/>
          <p:cNvSpPr txBox="1"/>
          <p:nvPr/>
        </p:nvSpPr>
        <p:spPr>
          <a:xfrm>
            <a:off x="448100" y="526025"/>
            <a:ext cx="5611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Unconscious Bias in Human Resources</a:t>
            </a:r>
            <a:endParaRPr sz="2400" b="1" i="0" u="none" strike="noStrike" cap="none" dirty="0">
              <a:solidFill>
                <a:schemeClr val="lt1"/>
              </a:solidFill>
              <a:latin typeface="Arial"/>
              <a:ea typeface="Arial"/>
              <a:cs typeface="Arial"/>
              <a:sym typeface="Arial"/>
            </a:endParaRPr>
          </a:p>
        </p:txBody>
      </p:sp>
      <p:sp>
        <p:nvSpPr>
          <p:cNvPr id="138" name="Google Shape;138;g256d2470483_0_11"/>
          <p:cNvSpPr txBox="1"/>
          <p:nvPr/>
        </p:nvSpPr>
        <p:spPr>
          <a:xfrm>
            <a:off x="1100774" y="1714500"/>
            <a:ext cx="10670811" cy="3508623"/>
          </a:xfrm>
          <a:prstGeom prst="rect">
            <a:avLst/>
          </a:prstGeom>
          <a:noFill/>
          <a:ln>
            <a:noFill/>
          </a:ln>
        </p:spPr>
        <p:txBody>
          <a:bodyPr spcFirstLastPara="1" wrap="square" lIns="91425" tIns="91425" rIns="91425" bIns="91425" anchor="t" anchorCtr="0">
            <a:spAutoFit/>
          </a:bodyPr>
          <a:lstStyle/>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err="1">
                <a:solidFill>
                  <a:schemeClr val="tx1"/>
                </a:solidFill>
                <a:latin typeface="Arial"/>
                <a:ea typeface="Arial"/>
                <a:cs typeface="Arial"/>
                <a:sym typeface="Arial"/>
              </a:rPr>
              <a:t>Onbewuste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vooroordelen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hebben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een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grote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invloed</a:t>
            </a:r>
            <a:r>
              <a:rPr lang="en-IE" sz="1800" b="0" i="0" u="none" strike="noStrike" cap="none" dirty="0">
                <a:solidFill>
                  <a:schemeClr val="tx1"/>
                </a:solidFill>
                <a:latin typeface="Arial"/>
                <a:ea typeface="Arial"/>
                <a:cs typeface="Arial"/>
                <a:sym typeface="Arial"/>
              </a:rPr>
              <a:t> op </a:t>
            </a:r>
            <a:r>
              <a:rPr lang="en-IE" sz="1800" b="0" i="0" u="none" strike="noStrike" cap="none" dirty="0" err="1">
                <a:solidFill>
                  <a:schemeClr val="tx1"/>
                </a:solidFill>
                <a:latin typeface="Arial"/>
                <a:ea typeface="Arial"/>
                <a:cs typeface="Arial"/>
                <a:sym typeface="Arial"/>
              </a:rPr>
              <a:t>talentmanagement</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en</a:t>
            </a:r>
            <a:r>
              <a:rPr lang="en-IE" sz="1800" b="0" i="0" u="none" strike="noStrike" cap="none" dirty="0">
                <a:solidFill>
                  <a:schemeClr val="tx1"/>
                </a:solidFill>
                <a:latin typeface="Arial"/>
                <a:ea typeface="Arial"/>
                <a:cs typeface="Arial"/>
                <a:sym typeface="Arial"/>
              </a:rPr>
              <a:t> HR-</a:t>
            </a:r>
            <a:r>
              <a:rPr lang="en-IE" sz="1800" b="0" i="0" u="none" strike="noStrike" cap="none" dirty="0" err="1">
                <a:solidFill>
                  <a:schemeClr val="tx1"/>
                </a:solidFill>
                <a:latin typeface="Arial"/>
                <a:ea typeface="Arial"/>
                <a:cs typeface="Arial"/>
                <a:sym typeface="Arial"/>
              </a:rPr>
              <a:t>praktijken</a:t>
            </a:r>
            <a:r>
              <a:rPr lang="en-IE" sz="1800" b="0" i="0" u="none" strike="noStrike" cap="none" dirty="0">
                <a:solidFill>
                  <a:schemeClr val="tx1"/>
                </a:solidFill>
                <a:latin typeface="Arial"/>
                <a:ea typeface="Arial"/>
                <a:cs typeface="Arial"/>
                <a:sym typeface="Arial"/>
              </a:rPr>
              <a:t>. </a:t>
            </a:r>
          </a:p>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a:solidFill>
                  <a:schemeClr val="tx1"/>
                </a:solidFill>
                <a:latin typeface="Arial"/>
                <a:ea typeface="Arial"/>
                <a:cs typeface="Arial"/>
                <a:sym typeface="Arial"/>
              </a:rPr>
              <a:t>De </a:t>
            </a:r>
            <a:r>
              <a:rPr lang="en-IE" sz="1800" b="0" i="0" u="none" strike="noStrike" cap="none" dirty="0" err="1">
                <a:solidFill>
                  <a:schemeClr val="tx1"/>
                </a:solidFill>
                <a:latin typeface="Arial"/>
                <a:ea typeface="Arial"/>
                <a:cs typeface="Arial"/>
                <a:sym typeface="Arial"/>
              </a:rPr>
              <a:t>besluitvorming</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bij</a:t>
            </a:r>
            <a:r>
              <a:rPr lang="en-IE" sz="1800" b="0" i="0" u="none" strike="noStrike" cap="none" dirty="0">
                <a:solidFill>
                  <a:schemeClr val="tx1"/>
                </a:solidFill>
                <a:latin typeface="Arial"/>
                <a:ea typeface="Arial"/>
                <a:cs typeface="Arial"/>
                <a:sym typeface="Arial"/>
              </a:rPr>
              <a:t> het </a:t>
            </a:r>
            <a:r>
              <a:rPr lang="en-IE" sz="1800" b="0" i="0" u="none" strike="noStrike" cap="none" dirty="0" err="1">
                <a:solidFill>
                  <a:schemeClr val="tx1"/>
                </a:solidFill>
                <a:latin typeface="Arial"/>
                <a:ea typeface="Arial"/>
                <a:cs typeface="Arial"/>
                <a:sym typeface="Arial"/>
              </a:rPr>
              <a:t>selecteren</a:t>
            </a:r>
            <a:r>
              <a:rPr lang="en-IE" sz="1800" b="0" i="0" u="none" strike="noStrike" cap="none" dirty="0">
                <a:solidFill>
                  <a:schemeClr val="tx1"/>
                </a:solidFill>
                <a:latin typeface="Arial"/>
                <a:ea typeface="Arial"/>
                <a:cs typeface="Arial"/>
                <a:sym typeface="Arial"/>
              </a:rPr>
              <a:t> van </a:t>
            </a:r>
            <a:r>
              <a:rPr lang="en-IE" sz="1800" b="0" i="0" u="none" strike="noStrike" cap="none" dirty="0" err="1">
                <a:solidFill>
                  <a:schemeClr val="tx1"/>
                </a:solidFill>
                <a:latin typeface="Arial"/>
                <a:ea typeface="Arial"/>
                <a:cs typeface="Arial"/>
                <a:sym typeface="Arial"/>
              </a:rPr>
              <a:t>sollicitanten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kan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beïnvloed</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worden</a:t>
            </a:r>
            <a:r>
              <a:rPr lang="en-IE" sz="1800" b="0" i="0" u="none" strike="noStrike" cap="none" dirty="0">
                <a:solidFill>
                  <a:schemeClr val="tx1"/>
                </a:solidFill>
                <a:latin typeface="Arial"/>
                <a:ea typeface="Arial"/>
                <a:cs typeface="Arial"/>
                <a:sym typeface="Arial"/>
              </a:rPr>
              <a:t> door </a:t>
            </a:r>
            <a:r>
              <a:rPr lang="en-IE" sz="1800" b="0" i="0" u="none" strike="noStrike" cap="none" dirty="0" err="1">
                <a:solidFill>
                  <a:schemeClr val="tx1"/>
                </a:solidFill>
                <a:latin typeface="Arial"/>
                <a:ea typeface="Arial"/>
                <a:cs typeface="Arial"/>
                <a:sym typeface="Arial"/>
              </a:rPr>
              <a:t>niet-kwalitatieve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factoren</a:t>
            </a:r>
            <a:r>
              <a:rPr lang="en-IE" sz="1800" b="0" i="0" u="none" strike="noStrike" cap="none" dirty="0">
                <a:solidFill>
                  <a:schemeClr val="tx1"/>
                </a:solidFill>
                <a:latin typeface="Arial"/>
                <a:ea typeface="Arial"/>
                <a:cs typeface="Arial"/>
                <a:sym typeface="Arial"/>
              </a:rPr>
              <a:t>. </a:t>
            </a:r>
          </a:p>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a:solidFill>
                  <a:schemeClr val="tx1"/>
                </a:solidFill>
                <a:latin typeface="Arial"/>
                <a:ea typeface="Arial"/>
                <a:cs typeface="Arial"/>
                <a:sym typeface="Arial"/>
              </a:rPr>
              <a:t>Recruiters </a:t>
            </a:r>
            <a:r>
              <a:rPr lang="en-IE" sz="1800" b="0" i="0" u="none" strike="noStrike" cap="none" dirty="0" err="1">
                <a:solidFill>
                  <a:schemeClr val="tx1"/>
                </a:solidFill>
                <a:latin typeface="Arial"/>
                <a:ea typeface="Arial"/>
                <a:cs typeface="Arial"/>
                <a:sym typeface="Arial"/>
              </a:rPr>
              <a:t>kunnen</a:t>
            </a:r>
            <a:r>
              <a:rPr lang="en-IE" sz="1800" b="0" i="0" u="none" strike="noStrike" cap="none" dirty="0">
                <a:solidFill>
                  <a:schemeClr val="tx1"/>
                </a:solidFill>
                <a:latin typeface="Arial"/>
                <a:ea typeface="Arial"/>
                <a:cs typeface="Arial"/>
                <a:sym typeface="Arial"/>
              </a:rPr>
              <a:t> door </a:t>
            </a:r>
            <a:r>
              <a:rPr lang="en-IE" sz="1800" b="0" i="0" u="none" strike="noStrike" cap="none" dirty="0" err="1">
                <a:solidFill>
                  <a:schemeClr val="tx1"/>
                </a:solidFill>
                <a:latin typeface="Arial"/>
                <a:ea typeface="Arial"/>
                <a:cs typeface="Arial"/>
                <a:sym typeface="Arial"/>
              </a:rPr>
              <a:t>onbewuste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vooroordelen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gekwalificeerde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kandidaten</a:t>
            </a:r>
            <a:r>
              <a:rPr lang="en-IE" sz="1800" b="0" i="0" u="none" strike="noStrike" cap="none" dirty="0">
                <a:solidFill>
                  <a:schemeClr val="tx1"/>
                </a:solidFill>
                <a:latin typeface="Arial"/>
                <a:ea typeface="Arial"/>
                <a:cs typeface="Arial"/>
                <a:sym typeface="Arial"/>
              </a:rPr>
              <a:t> over het </a:t>
            </a:r>
            <a:r>
              <a:rPr lang="en-IE" sz="1800" b="0" i="0" u="none" strike="noStrike" cap="none" dirty="0" err="1">
                <a:solidFill>
                  <a:schemeClr val="tx1"/>
                </a:solidFill>
                <a:latin typeface="Arial"/>
                <a:ea typeface="Arial"/>
                <a:cs typeface="Arial"/>
                <a:sym typeface="Arial"/>
              </a:rPr>
              <a:t>hoofd</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zien</a:t>
            </a:r>
            <a:r>
              <a:rPr lang="en-IE" sz="1800" b="0" i="0" u="none" strike="noStrike" cap="none" dirty="0">
                <a:solidFill>
                  <a:schemeClr val="tx1"/>
                </a:solidFill>
                <a:latin typeface="Arial"/>
                <a:ea typeface="Arial"/>
                <a:cs typeface="Arial"/>
                <a:sym typeface="Arial"/>
              </a:rPr>
              <a:t>.</a:t>
            </a:r>
          </a:p>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err="1">
                <a:solidFill>
                  <a:schemeClr val="tx1"/>
                </a:solidFill>
                <a:latin typeface="Arial"/>
                <a:ea typeface="Arial"/>
                <a:cs typeface="Arial"/>
                <a:sym typeface="Arial"/>
              </a:rPr>
              <a:t>Factoren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zoals</a:t>
            </a:r>
            <a:r>
              <a:rPr lang="en-IE" sz="1800" b="0" i="0" u="none" strike="noStrike" cap="none" dirty="0">
                <a:solidFill>
                  <a:schemeClr val="tx1"/>
                </a:solidFill>
                <a:latin typeface="Arial"/>
                <a:ea typeface="Arial"/>
                <a:cs typeface="Arial"/>
                <a:sym typeface="Arial"/>
              </a:rPr>
              <a:t> naam, </a:t>
            </a:r>
            <a:r>
              <a:rPr lang="en-IE" sz="1800" b="0" i="0" u="none" strike="noStrike" cap="none" dirty="0" err="1">
                <a:solidFill>
                  <a:schemeClr val="tx1"/>
                </a:solidFill>
                <a:latin typeface="Arial"/>
                <a:ea typeface="Arial"/>
                <a:cs typeface="Arial"/>
                <a:sym typeface="Arial"/>
              </a:rPr>
              <a:t>foto</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woonplaats</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kunnen</a:t>
            </a:r>
            <a:r>
              <a:rPr lang="en-IE" sz="1800" b="0" i="0" u="none" strike="noStrike" cap="none" dirty="0">
                <a:solidFill>
                  <a:schemeClr val="tx1"/>
                </a:solidFill>
                <a:latin typeface="Arial"/>
                <a:ea typeface="Arial"/>
                <a:cs typeface="Arial"/>
                <a:sym typeface="Arial"/>
              </a:rPr>
              <a:t> de </a:t>
            </a:r>
            <a:r>
              <a:rPr lang="en-IE" sz="1800" b="0" i="0" u="none" strike="noStrike" cap="none" dirty="0" err="1">
                <a:solidFill>
                  <a:schemeClr val="tx1"/>
                </a:solidFill>
                <a:latin typeface="Arial"/>
                <a:ea typeface="Arial"/>
                <a:cs typeface="Arial"/>
                <a:sym typeface="Arial"/>
              </a:rPr>
              <a:t>besluitvorming</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onterecht</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beïnvloeden</a:t>
            </a:r>
            <a:r>
              <a:rPr lang="en-IE" sz="1800" b="0" i="0" u="none" strike="noStrike" cap="none" dirty="0">
                <a:solidFill>
                  <a:schemeClr val="tx1"/>
                </a:solidFill>
                <a:latin typeface="Arial"/>
                <a:ea typeface="Arial"/>
                <a:cs typeface="Arial"/>
                <a:sym typeface="Arial"/>
              </a:rPr>
              <a:t>. </a:t>
            </a:r>
          </a:p>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err="1">
                <a:solidFill>
                  <a:schemeClr val="tx1"/>
                </a:solidFill>
                <a:latin typeface="Arial"/>
                <a:ea typeface="Arial"/>
                <a:cs typeface="Arial"/>
                <a:sym typeface="Arial"/>
              </a:rPr>
              <a:t>Affiniteitsbias</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leidt</a:t>
            </a:r>
            <a:r>
              <a:rPr lang="en-IE" sz="1800" b="0" i="0" u="none" strike="noStrike" cap="none" dirty="0">
                <a:solidFill>
                  <a:schemeClr val="tx1"/>
                </a:solidFill>
                <a:latin typeface="Arial"/>
                <a:ea typeface="Arial"/>
                <a:cs typeface="Arial"/>
                <a:sym typeface="Arial"/>
              </a:rPr>
              <a:t> tot de </a:t>
            </a:r>
            <a:r>
              <a:rPr lang="en-IE" sz="1800" b="0" i="0" u="none" strike="noStrike" cap="none" dirty="0" err="1">
                <a:solidFill>
                  <a:schemeClr val="tx1"/>
                </a:solidFill>
                <a:latin typeface="Arial"/>
                <a:ea typeface="Arial"/>
                <a:cs typeface="Arial"/>
                <a:sym typeface="Arial"/>
              </a:rPr>
              <a:t>vorming</a:t>
            </a:r>
            <a:r>
              <a:rPr lang="en-IE" sz="1800" b="0" i="0" u="none" strike="noStrike" cap="none" dirty="0">
                <a:solidFill>
                  <a:schemeClr val="tx1"/>
                </a:solidFill>
                <a:latin typeface="Arial"/>
                <a:ea typeface="Arial"/>
                <a:cs typeface="Arial"/>
                <a:sym typeface="Arial"/>
              </a:rPr>
              <a:t> van </a:t>
            </a:r>
            <a:r>
              <a:rPr lang="en-IE" sz="1800" b="0" i="0" u="none" strike="noStrike" cap="none" dirty="0" err="1">
                <a:solidFill>
                  <a:schemeClr val="tx1"/>
                </a:solidFill>
                <a:latin typeface="Arial"/>
                <a:ea typeface="Arial"/>
                <a:cs typeface="Arial"/>
                <a:sym typeface="Arial"/>
              </a:rPr>
              <a:t>homogene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werkgroepen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waarvan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bewezen</a:t>
            </a:r>
            <a:r>
              <a:rPr lang="en-IE" sz="1800" b="0" i="0" u="none" strike="noStrike" cap="none" dirty="0">
                <a:solidFill>
                  <a:schemeClr val="tx1"/>
                </a:solidFill>
                <a:latin typeface="Arial"/>
                <a:ea typeface="Arial"/>
                <a:cs typeface="Arial"/>
                <a:sym typeface="Arial"/>
              </a:rPr>
              <a:t> is </a:t>
            </a:r>
            <a:r>
              <a:rPr lang="en-IE" sz="1800" b="0" i="0" u="none" strike="noStrike" cap="none" dirty="0" err="1">
                <a:solidFill>
                  <a:schemeClr val="tx1"/>
                </a:solidFill>
                <a:latin typeface="Arial"/>
                <a:ea typeface="Arial"/>
                <a:cs typeface="Arial"/>
                <a:sym typeface="Arial"/>
              </a:rPr>
              <a:t>dat</a:t>
            </a:r>
            <a:r>
              <a:rPr lang="en-IE" sz="1800" b="0" i="0" u="none" strike="noStrike" cap="none" dirty="0">
                <a:solidFill>
                  <a:schemeClr val="tx1"/>
                </a:solidFill>
                <a:latin typeface="Arial"/>
                <a:ea typeface="Arial"/>
                <a:cs typeface="Arial"/>
                <a:sym typeface="Arial"/>
              </a:rPr>
              <a:t> ze minder </a:t>
            </a:r>
            <a:r>
              <a:rPr lang="en-IE" sz="1800" b="0" i="0" u="none" strike="noStrike" cap="none" dirty="0" err="1">
                <a:solidFill>
                  <a:schemeClr val="tx1"/>
                </a:solidFill>
                <a:latin typeface="Arial"/>
                <a:ea typeface="Arial"/>
                <a:cs typeface="Arial"/>
                <a:sym typeface="Arial"/>
              </a:rPr>
              <a:t>effectief</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zijn</a:t>
            </a:r>
            <a:r>
              <a:rPr lang="en-IE" sz="1800" b="0" i="0" u="none" strike="noStrike" cap="none" dirty="0">
                <a:solidFill>
                  <a:schemeClr val="tx1"/>
                </a:solidFill>
                <a:latin typeface="Arial"/>
                <a:ea typeface="Arial"/>
                <a:cs typeface="Arial"/>
                <a:sym typeface="Arial"/>
              </a:rPr>
              <a:t> dan diverse </a:t>
            </a:r>
            <a:r>
              <a:rPr lang="en-IE" sz="1800" b="0" i="0" u="none" strike="noStrike" cap="none" dirty="0" err="1">
                <a:solidFill>
                  <a:schemeClr val="tx1"/>
                </a:solidFill>
                <a:latin typeface="Arial"/>
                <a:ea typeface="Arial"/>
                <a:cs typeface="Arial"/>
                <a:sym typeface="Arial"/>
              </a:rPr>
              <a:t>groepen</a:t>
            </a:r>
            <a:r>
              <a:rPr lang="en-IE" sz="1800" b="0" i="0" u="none" strike="noStrike" cap="none" dirty="0">
                <a:solidFill>
                  <a:schemeClr val="tx1"/>
                </a:solidFill>
                <a:latin typeface="Arial"/>
                <a:ea typeface="Arial"/>
                <a:cs typeface="Arial"/>
                <a:sym typeface="Arial"/>
              </a:rPr>
              <a:t>.</a:t>
            </a:r>
          </a:p>
          <a:p>
            <a:pPr marL="457200" marR="0" lvl="0" indent="-342900" rtl="0">
              <a:lnSpc>
                <a:spcPct val="150000"/>
              </a:lnSpc>
              <a:spcBef>
                <a:spcPts val="0"/>
              </a:spcBef>
              <a:spcAft>
                <a:spcPts val="0"/>
              </a:spcAft>
              <a:buClr>
                <a:srgbClr val="EF9152"/>
              </a:buClr>
              <a:buSzPts val="1800"/>
              <a:buFont typeface="Arial"/>
              <a:buChar char="●"/>
            </a:pPr>
            <a:r>
              <a:rPr lang="en-IE" sz="1800" b="0" i="0" u="none" strike="noStrike" cap="none" dirty="0" err="1">
                <a:solidFill>
                  <a:schemeClr val="tx1"/>
                </a:solidFill>
                <a:latin typeface="Arial"/>
                <a:ea typeface="Arial"/>
                <a:cs typeface="Arial"/>
                <a:sym typeface="Arial"/>
              </a:rPr>
              <a:t>Stereotypen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bepalen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vaak</a:t>
            </a:r>
            <a:r>
              <a:rPr lang="en-IE" sz="1800" b="0" i="0" u="none" strike="noStrike" cap="none" dirty="0">
                <a:solidFill>
                  <a:schemeClr val="tx1"/>
                </a:solidFill>
                <a:latin typeface="Arial"/>
                <a:ea typeface="Arial"/>
                <a:cs typeface="Arial"/>
                <a:sym typeface="Arial"/>
              </a:rPr>
              <a:t> het </a:t>
            </a:r>
            <a:r>
              <a:rPr lang="en-IE" sz="1800" b="0" i="0" u="none" strike="noStrike" cap="none" dirty="0" err="1">
                <a:solidFill>
                  <a:schemeClr val="tx1"/>
                </a:solidFill>
                <a:latin typeface="Arial"/>
                <a:ea typeface="Arial"/>
                <a:cs typeface="Arial"/>
                <a:sym typeface="Arial"/>
              </a:rPr>
              <a:t>gedrag</a:t>
            </a:r>
            <a:r>
              <a:rPr lang="en-IE" sz="1800" b="0" i="0" u="none" strike="noStrike" cap="none" dirty="0">
                <a:solidFill>
                  <a:schemeClr val="tx1"/>
                </a:solidFill>
                <a:latin typeface="Arial"/>
                <a:ea typeface="Arial"/>
                <a:cs typeface="Arial"/>
                <a:sym typeface="Arial"/>
              </a:rPr>
              <a:t> in </a:t>
            </a:r>
            <a:r>
              <a:rPr lang="en-IE" sz="1800" b="0" i="0" u="none" strike="noStrike" cap="none" dirty="0" err="1">
                <a:solidFill>
                  <a:schemeClr val="tx1"/>
                </a:solidFill>
                <a:latin typeface="Arial"/>
                <a:ea typeface="Arial"/>
                <a:cs typeface="Arial"/>
                <a:sym typeface="Arial"/>
              </a:rPr>
              <a:t>plaats</a:t>
            </a:r>
            <a:r>
              <a:rPr lang="en-IE" sz="1800" b="0" i="0" u="none" strike="noStrike" cap="none" dirty="0">
                <a:solidFill>
                  <a:schemeClr val="tx1"/>
                </a:solidFill>
                <a:latin typeface="Arial"/>
                <a:ea typeface="Arial"/>
                <a:cs typeface="Arial"/>
                <a:sym typeface="Arial"/>
              </a:rPr>
              <a:t> van de </a:t>
            </a:r>
            <a:r>
              <a:rPr lang="en-IE" sz="1800" b="0" i="0" u="none" strike="noStrike" cap="none" dirty="0" err="1">
                <a:solidFill>
                  <a:schemeClr val="tx1"/>
                </a:solidFill>
                <a:latin typeface="Arial"/>
                <a:ea typeface="Arial"/>
                <a:cs typeface="Arial"/>
                <a:sym typeface="Arial"/>
              </a:rPr>
              <a:t>échte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persoon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herkennen</a:t>
            </a:r>
            <a:r>
              <a:rPr lang="en-IE" sz="1800" b="0" i="0" u="none" strike="noStrike" cap="none" dirty="0">
                <a:solidFill>
                  <a:schemeClr val="tx1"/>
                </a:solidFill>
                <a:latin typeface="Arial"/>
                <a:ea typeface="Arial"/>
                <a:cs typeface="Arial"/>
                <a:sym typeface="Aria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56d2470483_0_23"/>
          <p:cNvSpPr txBox="1"/>
          <p:nvPr/>
        </p:nvSpPr>
        <p:spPr>
          <a:xfrm>
            <a:off x="565000" y="555250"/>
            <a:ext cx="56112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chemeClr val="tx1"/>
                </a:solidFill>
                <a:latin typeface="Arial"/>
                <a:ea typeface="Arial"/>
                <a:cs typeface="Arial"/>
                <a:sym typeface="Arial"/>
              </a:rPr>
              <a:t>Onbewuste</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vooroordelen</a:t>
            </a:r>
            <a:r>
              <a:rPr lang="en-US" sz="2000" b="1" i="0" u="none" strike="noStrike" cap="none" dirty="0">
                <a:solidFill>
                  <a:schemeClr val="tx1"/>
                </a:solidFill>
                <a:latin typeface="Arial"/>
                <a:ea typeface="Arial"/>
                <a:cs typeface="Arial"/>
                <a:sym typeface="Arial"/>
              </a:rPr>
              <a:t> in </a:t>
            </a:r>
            <a:r>
              <a:rPr lang="en-US" sz="2000" b="1" i="0" u="none" strike="noStrike" cap="none" dirty="0" err="1">
                <a:solidFill>
                  <a:schemeClr val="tx1"/>
                </a:solidFill>
                <a:latin typeface="Arial"/>
                <a:ea typeface="Arial"/>
                <a:cs typeface="Arial"/>
                <a:sym typeface="Arial"/>
              </a:rPr>
              <a:t>een</a:t>
            </a:r>
            <a:r>
              <a:rPr lang="en-US" sz="2000" b="1" i="0" u="none" strike="noStrike" cap="none" dirty="0">
                <a:solidFill>
                  <a:schemeClr val="tx1"/>
                </a:solidFill>
                <a:latin typeface="Arial"/>
                <a:ea typeface="Arial"/>
                <a:cs typeface="Arial"/>
                <a:sym typeface="Arial"/>
              </a:rPr>
              <a:t> team </a:t>
            </a:r>
            <a:r>
              <a:rPr lang="en-US" sz="2000" b="1" i="0" u="none" strike="noStrike" cap="none" dirty="0" err="1">
                <a:solidFill>
                  <a:schemeClr val="tx1"/>
                </a:solidFill>
                <a:latin typeface="Arial"/>
                <a:ea typeface="Arial"/>
                <a:cs typeface="Arial"/>
                <a:sym typeface="Arial"/>
              </a:rPr>
              <a:t>aanpakken</a:t>
            </a:r>
            <a:endParaRPr sz="2000" b="1" i="0" u="none" strike="noStrike" cap="none" dirty="0">
              <a:solidFill>
                <a:schemeClr val="tx1"/>
              </a:solidFill>
              <a:latin typeface="Arial"/>
              <a:ea typeface="Arial"/>
              <a:cs typeface="Arial"/>
              <a:sym typeface="Arial"/>
            </a:endParaRPr>
          </a:p>
        </p:txBody>
      </p:sp>
      <p:sp>
        <p:nvSpPr>
          <p:cNvPr id="144" name="Google Shape;144;g256d2470483_0_23"/>
          <p:cNvSpPr txBox="1"/>
          <p:nvPr/>
        </p:nvSpPr>
        <p:spPr>
          <a:xfrm>
            <a:off x="484799" y="1473183"/>
            <a:ext cx="6073655" cy="4616618"/>
          </a:xfrm>
          <a:prstGeom prst="rect">
            <a:avLst/>
          </a:prstGeom>
          <a:noFill/>
          <a:ln>
            <a:noFill/>
          </a:ln>
        </p:spPr>
        <p:txBody>
          <a:bodyPr spcFirstLastPara="1" wrap="square" lIns="91425" tIns="91425" rIns="91425" bIns="91425" anchor="t" anchorCtr="0">
            <a:spAutoFit/>
          </a:bodyPr>
          <a:lstStyle/>
          <a:p>
            <a:pPr marL="457200" marR="0" lvl="0" indent="-304800" rtl="0">
              <a:lnSpc>
                <a:spcPct val="150000"/>
              </a:lnSpc>
              <a:spcBef>
                <a:spcPts val="0"/>
              </a:spcBef>
              <a:spcAft>
                <a:spcPts val="0"/>
              </a:spcAft>
              <a:buClr>
                <a:srgbClr val="EF9152"/>
              </a:buClr>
              <a:buSzPts val="1200"/>
              <a:buFont typeface="Arial"/>
              <a:buChar char="●"/>
            </a:pPr>
            <a:r>
              <a:rPr lang="en-IE" sz="1600" b="0" i="0" strike="noStrike" cap="none" dirty="0">
                <a:solidFill>
                  <a:schemeClr val="tx1"/>
                </a:solidFill>
                <a:latin typeface="Arial"/>
                <a:ea typeface="Arial"/>
                <a:cs typeface="Arial"/>
                <a:sym typeface="Arial"/>
              </a:rPr>
              <a:t>Zoek </a:t>
            </a:r>
            <a:r>
              <a:rPr lang="en-IE" sz="1600" b="0" i="0" strike="noStrike" cap="none" dirty="0" err="1">
                <a:solidFill>
                  <a:schemeClr val="tx1"/>
                </a:solidFill>
                <a:latin typeface="Arial"/>
                <a:ea typeface="Arial"/>
                <a:cs typeface="Arial"/>
                <a:sym typeface="Arial"/>
              </a:rPr>
              <a:t>uit</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welke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soorten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onbewuste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vooroordelen</a:t>
            </a:r>
            <a:r>
              <a:rPr lang="en-IE" sz="1600" b="0" i="0" strike="noStrike" cap="none" dirty="0">
                <a:solidFill>
                  <a:schemeClr val="tx1"/>
                </a:solidFill>
                <a:latin typeface="Arial"/>
                <a:ea typeface="Arial"/>
                <a:cs typeface="Arial"/>
                <a:sym typeface="Arial"/>
              </a:rPr>
              <a:t> er in je team </a:t>
            </a:r>
            <a:r>
              <a:rPr lang="en-IE" sz="1600" b="0" i="0" strike="noStrike" cap="none" dirty="0" err="1">
                <a:solidFill>
                  <a:schemeClr val="tx1"/>
                </a:solidFill>
                <a:latin typeface="Arial"/>
                <a:ea typeface="Arial"/>
                <a:cs typeface="Arial"/>
                <a:sym typeface="Arial"/>
              </a:rPr>
              <a:t>bestaan</a:t>
            </a:r>
            <a:r>
              <a:rPr lang="en-IE" sz="1600" b="0" i="0" strike="noStrike" cap="none" dirty="0">
                <a:solidFill>
                  <a:schemeClr val="tx1"/>
                </a:solidFill>
                <a:latin typeface="Arial"/>
                <a:ea typeface="Arial"/>
                <a:cs typeface="Arial"/>
                <a:sym typeface="Arial"/>
              </a:rPr>
              <a:t>, hoe </a:t>
            </a:r>
            <a:r>
              <a:rPr lang="en-IE" sz="1600" b="0" i="0" strike="noStrike" cap="none" dirty="0" err="1">
                <a:solidFill>
                  <a:schemeClr val="tx1"/>
                </a:solidFill>
                <a:latin typeface="Arial"/>
                <a:ea typeface="Arial"/>
                <a:cs typeface="Arial"/>
                <a:sym typeface="Arial"/>
              </a:rPr>
              <a:t>sterk</a:t>
            </a:r>
            <a:r>
              <a:rPr lang="en-IE" sz="1600" b="0" i="0" strike="noStrike" cap="none" dirty="0">
                <a:solidFill>
                  <a:schemeClr val="tx1"/>
                </a:solidFill>
                <a:latin typeface="Arial"/>
                <a:ea typeface="Arial"/>
                <a:cs typeface="Arial"/>
                <a:sym typeface="Arial"/>
              </a:rPr>
              <a:t> ze </a:t>
            </a:r>
            <a:r>
              <a:rPr lang="en-IE" sz="1600" b="0" i="0" strike="noStrike" cap="none" dirty="0" err="1">
                <a:solidFill>
                  <a:schemeClr val="tx1"/>
                </a:solidFill>
                <a:latin typeface="Arial"/>
                <a:ea typeface="Arial"/>
                <a:cs typeface="Arial"/>
                <a:sym typeface="Arial"/>
              </a:rPr>
              <a:t>zijn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identificeer</a:t>
            </a:r>
            <a:r>
              <a:rPr lang="en-IE" sz="1600" b="0" i="0" strike="noStrike" cap="none" dirty="0">
                <a:solidFill>
                  <a:schemeClr val="tx1"/>
                </a:solidFill>
                <a:latin typeface="Arial"/>
                <a:ea typeface="Arial"/>
                <a:cs typeface="Arial"/>
                <a:sym typeface="Arial"/>
              </a:rPr>
              <a:t> de </a:t>
            </a:r>
            <a:r>
              <a:rPr lang="en-IE" sz="1600" b="0" i="0" strike="noStrike" cap="none" dirty="0" err="1">
                <a:solidFill>
                  <a:schemeClr val="tx1"/>
                </a:solidFill>
                <a:latin typeface="Arial"/>
                <a:ea typeface="Arial"/>
                <a:cs typeface="Arial"/>
                <a:sym typeface="Arial"/>
              </a:rPr>
              <a:t>vooroordelen</a:t>
            </a:r>
            <a:r>
              <a:rPr lang="en-IE" sz="1600" b="0" i="0" strike="noStrike" cap="none" dirty="0">
                <a:solidFill>
                  <a:schemeClr val="tx1"/>
                </a:solidFill>
                <a:latin typeface="Arial"/>
                <a:ea typeface="Arial"/>
                <a:cs typeface="Arial"/>
                <a:sym typeface="Arial"/>
              </a:rPr>
              <a:t> die de </a:t>
            </a:r>
            <a:r>
              <a:rPr lang="en-IE" sz="1600" b="0" i="0" strike="noStrike" cap="none" dirty="0" err="1">
                <a:solidFill>
                  <a:schemeClr val="tx1"/>
                </a:solidFill>
                <a:latin typeface="Arial"/>
                <a:ea typeface="Arial"/>
                <a:cs typeface="Arial"/>
                <a:sym typeface="Arial"/>
              </a:rPr>
              <a:t>meeste</a:t>
            </a:r>
            <a:r>
              <a:rPr lang="en-IE" sz="1600" b="0" i="0" strike="noStrike" cap="none" dirty="0">
                <a:solidFill>
                  <a:schemeClr val="tx1"/>
                </a:solidFill>
                <a:latin typeface="Arial"/>
                <a:ea typeface="Arial"/>
                <a:cs typeface="Arial"/>
                <a:sym typeface="Arial"/>
              </a:rPr>
              <a:t> impact </a:t>
            </a:r>
            <a:r>
              <a:rPr lang="en-IE" sz="1600" b="0" i="0" strike="noStrike" cap="none" dirty="0" err="1">
                <a:solidFill>
                  <a:schemeClr val="tx1"/>
                </a:solidFill>
                <a:latin typeface="Arial"/>
                <a:ea typeface="Arial"/>
                <a:cs typeface="Arial"/>
                <a:sym typeface="Arial"/>
              </a:rPr>
              <a:t>hebben</a:t>
            </a:r>
            <a:r>
              <a:rPr lang="en-IE" sz="1600" b="0" i="0" strike="noStrike" cap="none" dirty="0">
                <a:solidFill>
                  <a:schemeClr val="tx1"/>
                </a:solidFill>
                <a:latin typeface="Arial"/>
                <a:ea typeface="Arial"/>
                <a:cs typeface="Arial"/>
                <a:sym typeface="Arial"/>
              </a:rPr>
              <a:t>.</a:t>
            </a:r>
          </a:p>
          <a:p>
            <a:pPr marL="457200" marR="0" lvl="0" indent="-304800" rtl="0">
              <a:lnSpc>
                <a:spcPct val="150000"/>
              </a:lnSpc>
              <a:spcBef>
                <a:spcPts val="0"/>
              </a:spcBef>
              <a:spcAft>
                <a:spcPts val="0"/>
              </a:spcAft>
              <a:buClr>
                <a:srgbClr val="EF9152"/>
              </a:buClr>
              <a:buSzPts val="1200"/>
              <a:buFont typeface="Arial"/>
              <a:buChar char="●"/>
            </a:pPr>
            <a:r>
              <a:rPr lang="en-IE" sz="1600" b="0" i="0" strike="noStrike" cap="none" dirty="0" err="1">
                <a:solidFill>
                  <a:schemeClr val="tx1"/>
                </a:solidFill>
                <a:latin typeface="Arial"/>
                <a:ea typeface="Arial"/>
                <a:cs typeface="Arial"/>
                <a:sym typeface="Arial"/>
              </a:rPr>
              <a:t>Moedig</a:t>
            </a:r>
            <a:r>
              <a:rPr lang="en-IE" sz="1600" b="0" i="0" strike="noStrike" cap="none" dirty="0">
                <a:solidFill>
                  <a:schemeClr val="tx1"/>
                </a:solidFill>
                <a:latin typeface="Arial"/>
                <a:ea typeface="Arial"/>
                <a:cs typeface="Arial"/>
                <a:sym typeface="Arial"/>
              </a:rPr>
              <a:t> je team </a:t>
            </a:r>
            <a:r>
              <a:rPr lang="en-IE" sz="1600" b="0" i="0" strike="noStrike" cap="none" dirty="0" err="1">
                <a:solidFill>
                  <a:schemeClr val="tx1"/>
                </a:solidFill>
                <a:latin typeface="Arial"/>
                <a:ea typeface="Arial"/>
                <a:cs typeface="Arial"/>
                <a:sym typeface="Arial"/>
              </a:rPr>
              <a:t>aan</a:t>
            </a:r>
            <a:r>
              <a:rPr lang="en-IE" sz="1600" b="0" i="0" strike="noStrike" cap="none" dirty="0">
                <a:solidFill>
                  <a:schemeClr val="tx1"/>
                </a:solidFill>
                <a:latin typeface="Arial"/>
                <a:ea typeface="Arial"/>
                <a:cs typeface="Arial"/>
                <a:sym typeface="Arial"/>
              </a:rPr>
              <a:t> om de </a:t>
            </a:r>
            <a:r>
              <a:rPr lang="en-IE" sz="1600" b="0" i="0" strike="noStrike" cap="none" dirty="0" err="1">
                <a:solidFill>
                  <a:schemeClr val="tx1"/>
                </a:solidFill>
                <a:latin typeface="Arial"/>
                <a:ea typeface="Arial"/>
                <a:cs typeface="Arial"/>
                <a:sym typeface="Arial"/>
              </a:rPr>
              <a:t>vooroordelen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te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erkennen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motiveer</a:t>
            </a:r>
            <a:r>
              <a:rPr lang="en-IE" sz="1600" b="0" i="0" strike="noStrike" cap="none" dirty="0">
                <a:solidFill>
                  <a:schemeClr val="tx1"/>
                </a:solidFill>
                <a:latin typeface="Arial"/>
                <a:ea typeface="Arial"/>
                <a:cs typeface="Arial"/>
                <a:sym typeface="Arial"/>
              </a:rPr>
              <a:t> ze om ze </a:t>
            </a:r>
            <a:r>
              <a:rPr lang="en-IE" sz="1600" b="0" i="0" strike="noStrike" cap="none" dirty="0" err="1">
                <a:solidFill>
                  <a:schemeClr val="tx1"/>
                </a:solidFill>
                <a:latin typeface="Arial"/>
                <a:ea typeface="Arial"/>
                <a:cs typeface="Arial"/>
                <a:sym typeface="Arial"/>
              </a:rPr>
              <a:t>aan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te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vechten</a:t>
            </a:r>
            <a:r>
              <a:rPr lang="en-IE" sz="1600" b="0" i="0" strike="noStrike" cap="none" dirty="0">
                <a:solidFill>
                  <a:schemeClr val="tx1"/>
                </a:solidFill>
                <a:latin typeface="Arial"/>
                <a:ea typeface="Arial"/>
                <a:cs typeface="Arial"/>
                <a:sym typeface="Arial"/>
              </a:rPr>
              <a:t>. </a:t>
            </a:r>
          </a:p>
          <a:p>
            <a:pPr marL="457200" marR="0" lvl="0" indent="-304800" rtl="0">
              <a:lnSpc>
                <a:spcPct val="150000"/>
              </a:lnSpc>
              <a:spcBef>
                <a:spcPts val="0"/>
              </a:spcBef>
              <a:spcAft>
                <a:spcPts val="0"/>
              </a:spcAft>
              <a:buClr>
                <a:srgbClr val="EF9152"/>
              </a:buClr>
              <a:buSzPts val="1200"/>
              <a:buFont typeface="Arial"/>
              <a:buChar char="●"/>
            </a:pPr>
            <a:r>
              <a:rPr lang="en-IE" sz="1600" b="0" i="0" strike="noStrike" cap="none" dirty="0" err="1">
                <a:solidFill>
                  <a:schemeClr val="tx1"/>
                </a:solidFill>
                <a:latin typeface="Arial"/>
                <a:ea typeface="Arial"/>
                <a:cs typeface="Arial"/>
                <a:sym typeface="Arial"/>
              </a:rPr>
              <a:t>Moedig</a:t>
            </a:r>
            <a:r>
              <a:rPr lang="en-IE" sz="1600" b="0" i="0" strike="noStrike" cap="none" dirty="0">
                <a:solidFill>
                  <a:schemeClr val="tx1"/>
                </a:solidFill>
                <a:latin typeface="Arial"/>
                <a:ea typeface="Arial"/>
                <a:cs typeface="Arial"/>
                <a:sym typeface="Arial"/>
              </a:rPr>
              <a:t> je </a:t>
            </a:r>
            <a:r>
              <a:rPr lang="en-IE" sz="1600" b="0" i="0" strike="noStrike" cap="none" dirty="0" err="1">
                <a:solidFill>
                  <a:schemeClr val="tx1"/>
                </a:solidFill>
                <a:latin typeface="Arial"/>
                <a:ea typeface="Arial"/>
                <a:cs typeface="Arial"/>
                <a:sym typeface="Arial"/>
              </a:rPr>
              <a:t>medewerkers</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aan</a:t>
            </a:r>
            <a:r>
              <a:rPr lang="en-IE" sz="1600" b="0" i="0" strike="noStrike" cap="none" dirty="0">
                <a:solidFill>
                  <a:schemeClr val="tx1"/>
                </a:solidFill>
                <a:latin typeface="Arial"/>
                <a:ea typeface="Arial"/>
                <a:cs typeface="Arial"/>
                <a:sym typeface="Arial"/>
              </a:rPr>
              <a:t> om </a:t>
            </a:r>
            <a:r>
              <a:rPr lang="en-IE" sz="1600" b="0" i="0" strike="noStrike" cap="none" dirty="0" err="1">
                <a:solidFill>
                  <a:schemeClr val="tx1"/>
                </a:solidFill>
                <a:latin typeface="Arial"/>
                <a:ea typeface="Arial"/>
                <a:cs typeface="Arial"/>
                <a:sym typeface="Arial"/>
              </a:rPr>
              <a:t>elkaar</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beter</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te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leren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kennen</a:t>
            </a:r>
            <a:r>
              <a:rPr lang="en-IE" sz="1600" b="0" i="0" strike="noStrike" cap="none" dirty="0">
                <a:solidFill>
                  <a:schemeClr val="tx1"/>
                </a:solidFill>
                <a:latin typeface="Arial"/>
                <a:ea typeface="Arial"/>
                <a:cs typeface="Arial"/>
                <a:sym typeface="Arial"/>
              </a:rPr>
              <a:t>.</a:t>
            </a:r>
          </a:p>
          <a:p>
            <a:pPr marL="457200" marR="0" lvl="0" indent="-304800" rtl="0">
              <a:lnSpc>
                <a:spcPct val="150000"/>
              </a:lnSpc>
              <a:spcBef>
                <a:spcPts val="0"/>
              </a:spcBef>
              <a:spcAft>
                <a:spcPts val="0"/>
              </a:spcAft>
              <a:buClr>
                <a:srgbClr val="EF9152"/>
              </a:buClr>
              <a:buSzPts val="1200"/>
              <a:buFont typeface="Arial"/>
              <a:buChar char="●"/>
            </a:pPr>
            <a:r>
              <a:rPr lang="en-IE" sz="1600" b="0" i="0" strike="noStrike" cap="none" dirty="0">
                <a:solidFill>
                  <a:schemeClr val="tx1"/>
                </a:solidFill>
                <a:latin typeface="Arial"/>
                <a:ea typeface="Arial"/>
                <a:cs typeface="Arial"/>
                <a:sym typeface="Arial"/>
              </a:rPr>
              <a:t>Stel </a:t>
            </a:r>
            <a:r>
              <a:rPr lang="en-IE" sz="1600" b="0" i="0" strike="noStrike" cap="none" dirty="0" err="1">
                <a:solidFill>
                  <a:schemeClr val="tx1"/>
                </a:solidFill>
                <a:latin typeface="Arial"/>
                <a:ea typeface="Arial"/>
                <a:cs typeface="Arial"/>
                <a:sym typeface="Arial"/>
              </a:rPr>
              <a:t>basisregels</a:t>
            </a:r>
            <a:r>
              <a:rPr lang="en-IE" sz="1600" b="0" i="0" strike="noStrike" cap="none" dirty="0">
                <a:solidFill>
                  <a:schemeClr val="tx1"/>
                </a:solidFill>
                <a:latin typeface="Arial"/>
                <a:ea typeface="Arial"/>
                <a:cs typeface="Arial"/>
                <a:sym typeface="Arial"/>
              </a:rPr>
              <a:t> op </a:t>
            </a:r>
            <a:r>
              <a:rPr lang="en-IE" sz="1600" b="0" i="0" strike="noStrike" cap="none" dirty="0" err="1">
                <a:solidFill>
                  <a:schemeClr val="tx1"/>
                </a:solidFill>
                <a:latin typeface="Arial"/>
                <a:ea typeface="Arial"/>
                <a:cs typeface="Arial"/>
                <a:sym typeface="Arial"/>
              </a:rPr>
              <a:t>voor</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gedrag</a:t>
            </a:r>
            <a:r>
              <a:rPr lang="en-IE" sz="1600" b="0" i="0" strike="noStrike" cap="none" dirty="0">
                <a:solidFill>
                  <a:schemeClr val="tx1"/>
                </a:solidFill>
                <a:latin typeface="Arial"/>
                <a:ea typeface="Arial"/>
                <a:cs typeface="Arial"/>
                <a:sym typeface="Arial"/>
              </a:rPr>
              <a:t>, neem </a:t>
            </a:r>
            <a:r>
              <a:rPr lang="en-IE" sz="1600" b="0" i="0" strike="noStrike" cap="none" dirty="0" err="1">
                <a:solidFill>
                  <a:schemeClr val="tx1"/>
                </a:solidFill>
                <a:latin typeface="Arial"/>
                <a:ea typeface="Arial"/>
                <a:cs typeface="Arial"/>
                <a:sym typeface="Arial"/>
              </a:rPr>
              <a:t>verantwoordelijkheid</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houd</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anderen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verantwoordelijk</a:t>
            </a:r>
            <a:r>
              <a:rPr lang="en-IE" sz="1600" b="0" i="0" strike="noStrike" cap="none" dirty="0">
                <a:solidFill>
                  <a:schemeClr val="tx1"/>
                </a:solidFill>
                <a:latin typeface="Arial"/>
                <a:ea typeface="Arial"/>
                <a:cs typeface="Arial"/>
                <a:sym typeface="Arial"/>
              </a:rPr>
              <a:t>.</a:t>
            </a:r>
          </a:p>
          <a:p>
            <a:pPr marL="457200" marR="0" lvl="0" indent="-304800" rtl="0">
              <a:lnSpc>
                <a:spcPct val="150000"/>
              </a:lnSpc>
              <a:spcBef>
                <a:spcPts val="0"/>
              </a:spcBef>
              <a:spcAft>
                <a:spcPts val="0"/>
              </a:spcAft>
              <a:buClr>
                <a:srgbClr val="EF9152"/>
              </a:buClr>
              <a:buSzPts val="1200"/>
              <a:buFont typeface="Arial"/>
              <a:buChar char="●"/>
            </a:pPr>
            <a:r>
              <a:rPr lang="en-IE" sz="1600" b="0" i="0" strike="noStrike" cap="none" dirty="0" err="1">
                <a:solidFill>
                  <a:schemeClr val="tx1"/>
                </a:solidFill>
                <a:latin typeface="Arial"/>
                <a:ea typeface="Arial"/>
                <a:cs typeface="Arial"/>
                <a:sym typeface="Arial"/>
              </a:rPr>
              <a:t>Verander</a:t>
            </a:r>
            <a:r>
              <a:rPr lang="en-IE" sz="1600" b="0" i="0" strike="noStrike" cap="none" dirty="0">
                <a:solidFill>
                  <a:schemeClr val="tx1"/>
                </a:solidFill>
                <a:latin typeface="Arial"/>
                <a:ea typeface="Arial"/>
                <a:cs typeface="Arial"/>
                <a:sym typeface="Arial"/>
              </a:rPr>
              <a:t> de </a:t>
            </a:r>
            <a:r>
              <a:rPr lang="en-IE" sz="1600" b="0" i="0" strike="noStrike" cap="none" dirty="0" err="1">
                <a:solidFill>
                  <a:schemeClr val="tx1"/>
                </a:solidFill>
                <a:latin typeface="Arial"/>
                <a:ea typeface="Arial"/>
                <a:cs typeface="Arial"/>
                <a:sym typeface="Arial"/>
              </a:rPr>
              <a:t>manier</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waarop</a:t>
            </a:r>
            <a:r>
              <a:rPr lang="en-IE" sz="1600" b="0" i="0" strike="noStrike" cap="none" dirty="0">
                <a:solidFill>
                  <a:schemeClr val="tx1"/>
                </a:solidFill>
                <a:latin typeface="Arial"/>
                <a:ea typeface="Arial"/>
                <a:cs typeface="Arial"/>
                <a:sym typeface="Arial"/>
              </a:rPr>
              <a:t> het team </a:t>
            </a:r>
            <a:r>
              <a:rPr lang="en-IE" sz="1600" b="0" i="0" strike="noStrike" cap="none" dirty="0" err="1">
                <a:solidFill>
                  <a:schemeClr val="tx1"/>
                </a:solidFill>
                <a:latin typeface="Arial"/>
                <a:ea typeface="Arial"/>
                <a:cs typeface="Arial"/>
                <a:sym typeface="Arial"/>
              </a:rPr>
              <a:t>werkt</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zodat</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iedereen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evenveel</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werk</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heeft</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een</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kans</a:t>
            </a:r>
            <a:r>
              <a:rPr lang="en-IE" sz="1600" b="0" i="0" strike="noStrike" cap="none" dirty="0">
                <a:solidFill>
                  <a:schemeClr val="tx1"/>
                </a:solidFill>
                <a:latin typeface="Arial"/>
                <a:ea typeface="Arial"/>
                <a:cs typeface="Arial"/>
                <a:sym typeface="Arial"/>
              </a:rPr>
              <a:t> om </a:t>
            </a:r>
            <a:r>
              <a:rPr lang="en-IE" sz="1600" b="0" i="0" strike="noStrike" cap="none" dirty="0" err="1">
                <a:solidFill>
                  <a:schemeClr val="tx1"/>
                </a:solidFill>
                <a:latin typeface="Arial"/>
                <a:ea typeface="Arial"/>
                <a:cs typeface="Arial"/>
                <a:sym typeface="Arial"/>
              </a:rPr>
              <a:t>deel</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te</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nemen</a:t>
            </a:r>
            <a:r>
              <a:rPr lang="en-IE" sz="1600" b="0" i="0" strike="noStrike" cap="none" dirty="0">
                <a:solidFill>
                  <a:schemeClr val="tx1"/>
                </a:solidFill>
                <a:latin typeface="Arial"/>
                <a:ea typeface="Arial"/>
                <a:cs typeface="Arial"/>
                <a:sym typeface="Arial"/>
              </a:rPr>
              <a:t> (je </a:t>
            </a:r>
            <a:r>
              <a:rPr lang="en-IE" sz="1600" b="0" i="0" strike="noStrike" cap="none" dirty="0" err="1">
                <a:solidFill>
                  <a:schemeClr val="tx1"/>
                </a:solidFill>
                <a:latin typeface="Arial"/>
                <a:ea typeface="Arial"/>
                <a:cs typeface="Arial"/>
                <a:sym typeface="Arial"/>
              </a:rPr>
              <a:t>kunt</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voor</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sommige</a:t>
            </a:r>
            <a:r>
              <a:rPr lang="en-IE" sz="1600" b="0" i="0" strike="noStrike" cap="none" dirty="0">
                <a:solidFill>
                  <a:schemeClr val="tx1"/>
                </a:solidFill>
                <a:latin typeface="Arial"/>
                <a:ea typeface="Arial"/>
                <a:cs typeface="Arial"/>
                <a:sym typeface="Arial"/>
              </a:rPr>
              <a:t> taken </a:t>
            </a:r>
            <a:r>
              <a:rPr lang="en-IE" sz="1600" b="0" i="0" strike="noStrike" cap="none" dirty="0" err="1">
                <a:solidFill>
                  <a:schemeClr val="tx1"/>
                </a:solidFill>
                <a:latin typeface="Arial"/>
                <a:ea typeface="Arial"/>
                <a:cs typeface="Arial"/>
                <a:sym typeface="Arial"/>
              </a:rPr>
              <a:t>roulatieschema's</a:t>
            </a:r>
            <a:r>
              <a:rPr lang="en-IE" sz="1600" b="0" i="0" strike="noStrike" cap="none" dirty="0">
                <a:solidFill>
                  <a:schemeClr val="tx1"/>
                </a:solidFill>
                <a:latin typeface="Arial"/>
                <a:ea typeface="Arial"/>
                <a:cs typeface="Arial"/>
                <a:sym typeface="Arial"/>
              </a:rPr>
              <a:t> </a:t>
            </a:r>
            <a:r>
              <a:rPr lang="en-IE" sz="1600" b="0" i="0" strike="noStrike" cap="none" dirty="0" err="1">
                <a:solidFill>
                  <a:schemeClr val="tx1"/>
                </a:solidFill>
                <a:latin typeface="Arial"/>
                <a:ea typeface="Arial"/>
                <a:cs typeface="Arial"/>
                <a:sym typeface="Arial"/>
              </a:rPr>
              <a:t>gebruiken</a:t>
            </a:r>
            <a:r>
              <a:rPr lang="en-IE" sz="1600" b="0" i="0" strike="noStrike" cap="none" dirty="0">
                <a:solidFill>
                  <a:schemeClr val="tx1"/>
                </a:solidFill>
                <a:latin typeface="Arial"/>
                <a:ea typeface="Arial"/>
                <a:cs typeface="Arial"/>
                <a:sym typeface="Arial"/>
              </a:rPr>
              <a:t>).</a:t>
            </a:r>
            <a:endParaRPr lang="en-IE" sz="1400" b="0" i="0" u="none" strike="noStrike" cap="none" dirty="0">
              <a:solidFill>
                <a:schemeClr val="tx1"/>
              </a:solidFill>
              <a:latin typeface="Arial"/>
              <a:ea typeface="Arial"/>
              <a:cs typeface="Arial"/>
              <a:sym typeface="Arial"/>
            </a:endParaRPr>
          </a:p>
        </p:txBody>
      </p:sp>
      <p:pic>
        <p:nvPicPr>
          <p:cNvPr id="145" name="Google Shape;145;g256d2470483_0_23"/>
          <p:cNvPicPr preferRelativeResize="0"/>
          <p:nvPr/>
        </p:nvPicPr>
        <p:blipFill rotWithShape="1">
          <a:blip r:embed="rId3">
            <a:alphaModFix/>
          </a:blip>
          <a:srcRect/>
          <a:stretch/>
        </p:blipFill>
        <p:spPr>
          <a:xfrm>
            <a:off x="7796817" y="794458"/>
            <a:ext cx="4168200" cy="4167300"/>
          </a:xfrm>
          <a:prstGeom prst="ellipse">
            <a:avLst/>
          </a:prstGeom>
          <a:noFill/>
          <a:ln w="381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p:nvPr/>
        </p:nvSpPr>
        <p:spPr>
          <a:xfrm>
            <a:off x="0" y="0"/>
            <a:ext cx="12192000" cy="6858000"/>
          </a:xfrm>
          <a:prstGeom prst="rect">
            <a:avLst/>
          </a:pr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51" name="Google Shape;151;p7" descr="Text&#10;&#10;Description automatically generated"/>
          <p:cNvPicPr preferRelativeResize="0"/>
          <p:nvPr/>
        </p:nvPicPr>
        <p:blipFill rotWithShape="1">
          <a:blip r:embed="rId3">
            <a:alphaModFix/>
          </a:blip>
          <a:srcRect/>
          <a:stretch/>
        </p:blipFill>
        <p:spPr>
          <a:xfrm>
            <a:off x="600075" y="6076743"/>
            <a:ext cx="1562100" cy="327721"/>
          </a:xfrm>
          <a:prstGeom prst="rect">
            <a:avLst/>
          </a:prstGeom>
          <a:noFill/>
          <a:ln>
            <a:noFill/>
          </a:ln>
        </p:spPr>
      </p:pic>
      <p:pic>
        <p:nvPicPr>
          <p:cNvPr id="152" name="Google Shape;152;p7" descr="Logo&#10;&#10;Description automatically generated with medium confidence"/>
          <p:cNvPicPr preferRelativeResize="0"/>
          <p:nvPr/>
        </p:nvPicPr>
        <p:blipFill rotWithShape="1">
          <a:blip r:embed="rId4">
            <a:alphaModFix/>
          </a:blip>
          <a:srcRect/>
          <a:stretch/>
        </p:blipFill>
        <p:spPr>
          <a:xfrm>
            <a:off x="10572751" y="57568"/>
            <a:ext cx="1247774" cy="1247774"/>
          </a:xfrm>
          <a:prstGeom prst="rect">
            <a:avLst/>
          </a:prstGeom>
          <a:noFill/>
          <a:ln>
            <a:noFill/>
          </a:ln>
        </p:spPr>
      </p:pic>
      <p:sp>
        <p:nvSpPr>
          <p:cNvPr id="153" name="Google Shape;153;p7"/>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ACTIVITEITEN</a:t>
            </a:r>
            <a:endParaRPr sz="6600" b="1"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5900691" y="645140"/>
            <a:ext cx="5621632" cy="2491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err="1">
                <a:solidFill>
                  <a:schemeClr val="lt1"/>
                </a:solidFill>
                <a:latin typeface="Arial"/>
                <a:ea typeface="Arial"/>
                <a:cs typeface="Arial"/>
                <a:sym typeface="Arial"/>
              </a:rPr>
              <a:t>Activiteit</a:t>
            </a:r>
            <a:r>
              <a:rPr lang="en-US" sz="4400" b="1" i="0" u="none" strike="noStrike" cap="none" dirty="0">
                <a:solidFill>
                  <a:schemeClr val="lt1"/>
                </a:solidFill>
                <a:latin typeface="Arial"/>
                <a:ea typeface="Arial"/>
                <a:cs typeface="Arial"/>
                <a:sym typeface="Arial"/>
              </a:rPr>
              <a:t> 1: </a:t>
            </a:r>
            <a:r>
              <a:rPr lang="en-US" sz="4400" b="1" i="0" u="none" strike="noStrike" cap="none" dirty="0" err="1">
                <a:solidFill>
                  <a:schemeClr val="lt1"/>
                </a:solidFill>
                <a:latin typeface="Arial"/>
                <a:ea typeface="Arial"/>
                <a:cs typeface="Arial"/>
                <a:sym typeface="Arial"/>
              </a:rPr>
              <a:t>Inleiding</a:t>
            </a:r>
            <a:r>
              <a:rPr lang="en-US" sz="4400" b="1" i="0" u="none" strike="noStrike" cap="none" dirty="0">
                <a:solidFill>
                  <a:schemeClr val="lt1"/>
                </a:solidFill>
                <a:latin typeface="Arial"/>
                <a:ea typeface="Arial"/>
                <a:cs typeface="Arial"/>
                <a:sym typeface="Arial"/>
              </a:rPr>
              <a:t> tot </a:t>
            </a:r>
            <a:r>
              <a:rPr lang="en-US" sz="4400" b="1" i="0" u="none" strike="noStrike" cap="none" dirty="0" err="1">
                <a:solidFill>
                  <a:schemeClr val="lt1"/>
                </a:solidFill>
                <a:latin typeface="Arial"/>
                <a:ea typeface="Arial"/>
                <a:cs typeface="Arial"/>
                <a:sym typeface="Arial"/>
              </a:rPr>
              <a:t>onbewuste</a:t>
            </a:r>
            <a:r>
              <a:rPr lang="en-US" sz="4400" b="1" i="0" u="none" strike="noStrike" cap="none" dirty="0">
                <a:solidFill>
                  <a:schemeClr val="lt1"/>
                </a:solidFill>
                <a:latin typeface="Arial"/>
                <a:ea typeface="Arial"/>
                <a:cs typeface="Arial"/>
                <a:sym typeface="Arial"/>
              </a:rPr>
              <a:t> </a:t>
            </a:r>
            <a:r>
              <a:rPr lang="en-US" sz="4400" b="1" i="0" u="none" strike="noStrike" cap="none" dirty="0" err="1">
                <a:solidFill>
                  <a:schemeClr val="lt1"/>
                </a:solidFill>
                <a:latin typeface="Arial"/>
                <a:ea typeface="Arial"/>
                <a:cs typeface="Arial"/>
                <a:sym typeface="Arial"/>
              </a:rPr>
              <a:t>vooroordelen</a:t>
            </a:r>
            <a:endParaRPr sz="4400" b="1" i="0" u="none" strike="noStrike" cap="none" dirty="0">
              <a:solidFill>
                <a:srgbClr val="000000"/>
              </a:solidFill>
              <a:latin typeface="Arial"/>
              <a:ea typeface="Arial"/>
              <a:cs typeface="Arial"/>
              <a:sym typeface="Arial"/>
            </a:endParaRPr>
          </a:p>
        </p:txBody>
      </p:sp>
      <p:sp>
        <p:nvSpPr>
          <p:cNvPr id="159" name="Google Shape;159;p10"/>
          <p:cNvSpPr txBox="1"/>
          <p:nvPr/>
        </p:nvSpPr>
        <p:spPr>
          <a:xfrm>
            <a:off x="5900691" y="3861752"/>
            <a:ext cx="4855762" cy="1624648"/>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Met </a:t>
            </a:r>
            <a:r>
              <a:rPr lang="en-US" sz="2000" b="0" i="0" u="none" strike="noStrike" cap="none" dirty="0" err="1">
                <a:solidFill>
                  <a:schemeClr val="dk1"/>
                </a:solidFill>
                <a:latin typeface="Arial"/>
                <a:ea typeface="Arial"/>
                <a:cs typeface="Arial"/>
                <a:sym typeface="Arial"/>
              </a:rPr>
              <a:t>deze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activiteit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beginnen</a:t>
            </a:r>
            <a:r>
              <a:rPr lang="en-US" sz="2000" b="0" i="0" u="none" strike="noStrike" cap="none" dirty="0">
                <a:solidFill>
                  <a:schemeClr val="dk1"/>
                </a:solidFill>
                <a:latin typeface="Arial"/>
                <a:ea typeface="Arial"/>
                <a:cs typeface="Arial"/>
                <a:sym typeface="Arial"/>
              </a:rPr>
              <a:t> we </a:t>
            </a:r>
            <a:r>
              <a:rPr lang="en-US" sz="2000" b="0" i="0" u="none" strike="noStrike" cap="none" dirty="0" err="1">
                <a:solidFill>
                  <a:schemeClr val="dk1"/>
                </a:solidFill>
                <a:latin typeface="Arial"/>
                <a:ea typeface="Arial"/>
                <a:cs typeface="Arial"/>
                <a:sym typeface="Arial"/>
              </a:rPr>
              <a:t>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denken</a:t>
            </a:r>
            <a:r>
              <a:rPr lang="en-US" sz="2000" b="0" i="0" u="none" strike="noStrike" cap="none" dirty="0">
                <a:solidFill>
                  <a:schemeClr val="dk1"/>
                </a:solidFill>
                <a:latin typeface="Arial"/>
                <a:ea typeface="Arial"/>
                <a:cs typeface="Arial"/>
                <a:sym typeface="Arial"/>
              </a:rPr>
              <a:t> over </a:t>
            </a:r>
            <a:r>
              <a:rPr lang="en-US" sz="2000" b="0" i="0" u="none" strike="noStrike" cap="none" dirty="0" err="1">
                <a:solidFill>
                  <a:schemeClr val="dk1"/>
                </a:solidFill>
                <a:latin typeface="Arial"/>
                <a:ea typeface="Arial"/>
                <a:cs typeface="Arial"/>
                <a:sym typeface="Arial"/>
              </a:rPr>
              <a:t>onze</a:t>
            </a:r>
            <a:r>
              <a:rPr lang="en-US" sz="2000" b="0" i="0" u="none" strike="noStrike" cap="none" dirty="0">
                <a:solidFill>
                  <a:schemeClr val="dk1"/>
                </a:solidFill>
                <a:latin typeface="Arial"/>
                <a:ea typeface="Arial"/>
                <a:cs typeface="Arial"/>
                <a:sym typeface="Arial"/>
              </a:rPr>
              <a:t> eigen </a:t>
            </a:r>
            <a:r>
              <a:rPr lang="en-US" sz="2000" b="0" i="0" u="none" strike="noStrike" cap="none" dirty="0" err="1">
                <a:solidFill>
                  <a:schemeClr val="dk1"/>
                </a:solidFill>
                <a:latin typeface="Arial"/>
                <a:ea typeface="Arial"/>
                <a:cs typeface="Arial"/>
                <a:sym typeface="Arial"/>
              </a:rPr>
              <a:t>ervaringen</a:t>
            </a:r>
            <a:r>
              <a:rPr lang="en-US" sz="2000" b="0" i="0" u="none" strike="noStrike" cap="none" dirty="0">
                <a:solidFill>
                  <a:schemeClr val="dk1"/>
                </a:solidFill>
                <a:latin typeface="Arial"/>
                <a:ea typeface="Arial"/>
                <a:cs typeface="Arial"/>
                <a:sym typeface="Arial"/>
              </a:rPr>
              <a:t> met </a:t>
            </a:r>
            <a:r>
              <a:rPr lang="en-US" sz="2000" b="0" i="0" u="none" strike="noStrike" cap="none" dirty="0" err="1">
                <a:solidFill>
                  <a:schemeClr val="dk1"/>
                </a:solidFill>
                <a:latin typeface="Arial"/>
                <a:ea typeface="Arial"/>
                <a:cs typeface="Arial"/>
                <a:sym typeface="Arial"/>
              </a:rPr>
              <a:t>onbewuste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vooroordelen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cxnSp>
        <p:nvCxnSpPr>
          <p:cNvPr id="160" name="Google Shape;160;p10"/>
          <p:cNvCxnSpPr/>
          <p:nvPr/>
        </p:nvCxnSpPr>
        <p:spPr>
          <a:xfrm>
            <a:off x="6335469" y="2803445"/>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161" name="Google Shape;161;p10"/>
          <p:cNvPicPr preferRelativeResize="0"/>
          <p:nvPr/>
        </p:nvPicPr>
        <p:blipFill rotWithShape="1">
          <a:blip r:embed="rId3">
            <a:alphaModFix/>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162" name="Google Shape;162;p10"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163" name="Google Shape;163;p10"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a:stretch/>
        </p:blipFill>
        <p:spPr>
          <a:xfrm>
            <a:off x="748044" y="1303173"/>
            <a:ext cx="4296566" cy="4296124"/>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169" name="Google Shape;169;p8"/>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0" name="Google Shape;170;p8"/>
          <p:cNvSpPr txBox="1"/>
          <p:nvPr/>
        </p:nvSpPr>
        <p:spPr>
          <a:xfrm>
            <a:off x="5760246" y="1313731"/>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1 </a:t>
            </a:r>
            <a:r>
              <a:rPr lang="en-US" sz="4400" b="1" i="0" u="none" strike="noStrike" cap="none" dirty="0" err="1">
                <a:solidFill>
                  <a:srgbClr val="EF9152"/>
                </a:solidFill>
                <a:latin typeface="Arial"/>
                <a:ea typeface="Arial"/>
                <a:cs typeface="Arial"/>
                <a:sym typeface="Arial"/>
              </a:rPr>
              <a:t>Instructies</a:t>
            </a:r>
            <a:endParaRPr sz="4400" b="1" i="0" u="none" strike="noStrike" cap="none" dirty="0">
              <a:solidFill>
                <a:srgbClr val="EF9152"/>
              </a:solidFill>
              <a:latin typeface="Arial"/>
              <a:ea typeface="Arial"/>
              <a:cs typeface="Arial"/>
              <a:sym typeface="Arial"/>
            </a:endParaRPr>
          </a:p>
        </p:txBody>
      </p:sp>
      <p:sp>
        <p:nvSpPr>
          <p:cNvPr id="171" name="Google Shape;171;p8"/>
          <p:cNvSpPr txBox="1"/>
          <p:nvPr/>
        </p:nvSpPr>
        <p:spPr>
          <a:xfrm>
            <a:off x="5486398" y="2801871"/>
            <a:ext cx="6543675" cy="8256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1100"/>
              <a:buFont typeface="Arial"/>
              <a:buNone/>
            </a:pPr>
            <a:r>
              <a:rPr lang="en-US" sz="2000" b="0" i="0" u="none" strike="noStrike" cap="none" dirty="0">
                <a:solidFill>
                  <a:srgbClr val="7F7F7F"/>
                </a:solidFill>
                <a:latin typeface="Arial"/>
                <a:ea typeface="Arial"/>
                <a:cs typeface="Arial"/>
                <a:sym typeface="Arial"/>
              </a:rPr>
              <a:t>Maak </a:t>
            </a:r>
            <a:r>
              <a:rPr lang="en-US" sz="2000" b="0" i="0" u="none" strike="noStrike" cap="none" dirty="0" err="1">
                <a:solidFill>
                  <a:srgbClr val="7F7F7F"/>
                </a:solidFill>
                <a:latin typeface="Arial"/>
                <a:ea typeface="Arial"/>
                <a:cs typeface="Arial"/>
                <a:sym typeface="Arial"/>
              </a:rPr>
              <a:t>groepen</a:t>
            </a:r>
            <a:r>
              <a:rPr lang="en-US" sz="2000" b="0" i="0" u="none" strike="noStrike" cap="none" dirty="0">
                <a:solidFill>
                  <a:srgbClr val="7F7F7F"/>
                </a:solidFill>
                <a:latin typeface="Arial"/>
                <a:ea typeface="Arial"/>
                <a:cs typeface="Arial"/>
                <a:sym typeface="Arial"/>
              </a:rPr>
              <a:t> van </a:t>
            </a:r>
            <a:r>
              <a:rPr lang="en-US" sz="2000" b="0" i="0" u="none" strike="noStrike" cap="none" dirty="0" err="1">
                <a:solidFill>
                  <a:srgbClr val="7F7F7F"/>
                </a:solidFill>
                <a:latin typeface="Arial"/>
                <a:ea typeface="Arial"/>
                <a:cs typeface="Arial"/>
                <a:sym typeface="Arial"/>
              </a:rPr>
              <a:t>vier</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Beslis</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wie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jullie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antwoorden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opschrijft</a:t>
            </a:r>
            <a:r>
              <a:rPr lang="en-US" sz="2000" b="0" i="0" u="none" strike="noStrike" cap="none" dirty="0">
                <a:solidFill>
                  <a:srgbClr val="7F7F7F"/>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cxnSp>
        <p:nvCxnSpPr>
          <p:cNvPr id="172" name="Google Shape;172;p8"/>
          <p:cNvCxnSpPr/>
          <p:nvPr/>
        </p:nvCxnSpPr>
        <p:spPr>
          <a:xfrm>
            <a:off x="6212622" y="2133898"/>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173" name="Google Shape;173;p8"/>
          <p:cNvSpPr txBox="1"/>
          <p:nvPr/>
        </p:nvSpPr>
        <p:spPr>
          <a:xfrm>
            <a:off x="5803337" y="3601290"/>
            <a:ext cx="1558777"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2</a:t>
            </a:r>
            <a:endParaRPr sz="2000" b="1" i="0" u="none" strike="noStrike" cap="none" dirty="0">
              <a:solidFill>
                <a:srgbClr val="000000"/>
              </a:solidFill>
              <a:latin typeface="Arial"/>
              <a:ea typeface="Arial"/>
              <a:cs typeface="Arial"/>
              <a:sym typeface="Arial"/>
            </a:endParaRPr>
          </a:p>
        </p:txBody>
      </p:sp>
      <p:sp>
        <p:nvSpPr>
          <p:cNvPr id="174" name="Google Shape;174;p8"/>
          <p:cNvSpPr txBox="1"/>
          <p:nvPr/>
        </p:nvSpPr>
        <p:spPr>
          <a:xfrm>
            <a:off x="5486400" y="3995676"/>
            <a:ext cx="6543675" cy="96815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Wanneer</a:t>
            </a:r>
            <a:r>
              <a:rPr lang="en-US" sz="2000" b="0" i="0" u="none" strike="noStrike" cap="none" dirty="0">
                <a:solidFill>
                  <a:srgbClr val="7F7F7F"/>
                </a:solidFill>
                <a:latin typeface="Arial"/>
                <a:ea typeface="Arial"/>
                <a:cs typeface="Arial"/>
                <a:sym typeface="Arial"/>
              </a:rPr>
              <a:t> je de </a:t>
            </a:r>
            <a:r>
              <a:rPr lang="en-US" sz="2000" b="0" i="0" u="none" strike="noStrike" cap="none" dirty="0" err="1">
                <a:solidFill>
                  <a:srgbClr val="7F7F7F"/>
                </a:solidFill>
                <a:latin typeface="Arial"/>
                <a:ea typeface="Arial"/>
                <a:cs typeface="Arial"/>
                <a:sym typeface="Arial"/>
              </a:rPr>
              <a:t>vraag</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voorgeschoteld</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krijgt</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hebben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jullie</a:t>
            </a:r>
            <a:r>
              <a:rPr lang="en-US" sz="2000" b="0" i="0" u="none" strike="noStrike" cap="none" dirty="0">
                <a:solidFill>
                  <a:srgbClr val="7F7F7F"/>
                </a:solidFill>
                <a:latin typeface="Arial"/>
                <a:ea typeface="Arial"/>
                <a:cs typeface="Arial"/>
                <a:sym typeface="Arial"/>
              </a:rPr>
              <a:t>  5 </a:t>
            </a:r>
            <a:r>
              <a:rPr lang="en-US" sz="2000" b="0" i="0" u="none" strike="noStrike" cap="none" dirty="0" err="1">
                <a:solidFill>
                  <a:srgbClr val="7F7F7F"/>
                </a:solidFill>
                <a:latin typeface="Arial"/>
                <a:ea typeface="Arial"/>
                <a:cs typeface="Arial"/>
                <a:sym typeface="Arial"/>
              </a:rPr>
              <a:t>minuten</a:t>
            </a:r>
            <a:r>
              <a:rPr lang="en-US" sz="2000" b="0" i="0" u="none" strike="noStrike" cap="none" dirty="0">
                <a:solidFill>
                  <a:srgbClr val="7F7F7F"/>
                </a:solidFill>
                <a:latin typeface="Arial"/>
                <a:ea typeface="Arial"/>
                <a:cs typeface="Arial"/>
                <a:sym typeface="Arial"/>
              </a:rPr>
              <a:t> om </a:t>
            </a:r>
            <a:r>
              <a:rPr lang="en-US" sz="2000" b="0" i="0" u="none" strike="noStrike" cap="none" dirty="0" err="1">
                <a:solidFill>
                  <a:srgbClr val="7F7F7F"/>
                </a:solidFill>
                <a:latin typeface="Arial"/>
                <a:ea typeface="Arial"/>
                <a:cs typeface="Arial"/>
                <a:sym typeface="Arial"/>
              </a:rPr>
              <a:t>erover</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te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discussiëren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en</a:t>
            </a:r>
            <a:r>
              <a:rPr lang="en-US" sz="2000" b="0" i="0" u="none" strike="noStrike" cap="none" dirty="0">
                <a:solidFill>
                  <a:srgbClr val="7F7F7F"/>
                </a:solidFill>
                <a:latin typeface="Arial"/>
                <a:ea typeface="Arial"/>
                <a:cs typeface="Arial"/>
                <a:sym typeface="Arial"/>
              </a:rPr>
              <a:t> je </a:t>
            </a:r>
            <a:r>
              <a:rPr lang="en-US" sz="2000" b="0" i="0" u="none" strike="noStrike" cap="none" dirty="0" err="1">
                <a:solidFill>
                  <a:srgbClr val="7F7F7F"/>
                </a:solidFill>
                <a:latin typeface="Arial"/>
                <a:ea typeface="Arial"/>
                <a:cs typeface="Arial"/>
                <a:sym typeface="Arial"/>
              </a:rPr>
              <a:t>gedachten</a:t>
            </a:r>
            <a:r>
              <a:rPr lang="en-US" sz="2000" b="0" i="0" u="none" strike="noStrike" cap="none" dirty="0">
                <a:solidFill>
                  <a:srgbClr val="7F7F7F"/>
                </a:solidFill>
                <a:latin typeface="Arial"/>
                <a:ea typeface="Arial"/>
                <a:cs typeface="Arial"/>
                <a:sym typeface="Arial"/>
              </a:rPr>
              <a:t> op </a:t>
            </a:r>
            <a:r>
              <a:rPr lang="en-US" sz="2000" b="0" i="0" u="none" strike="noStrike" cap="none" dirty="0" err="1">
                <a:solidFill>
                  <a:srgbClr val="7F7F7F"/>
                </a:solidFill>
                <a:latin typeface="Arial"/>
                <a:ea typeface="Arial"/>
                <a:cs typeface="Arial"/>
                <a:sym typeface="Arial"/>
              </a:rPr>
              <a:t>te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schrijven</a:t>
            </a:r>
            <a:r>
              <a:rPr lang="en-US" sz="2000" b="0" i="0" u="none" strike="noStrike" cap="none" dirty="0">
                <a:solidFill>
                  <a:srgbClr val="7F7F7F"/>
                </a:solidFill>
                <a:latin typeface="Arial"/>
                <a:ea typeface="Arial"/>
                <a:cs typeface="Arial"/>
                <a:sym typeface="Arial"/>
              </a:rPr>
              <a:t>.</a:t>
            </a:r>
            <a:endParaRPr lang="en-US" sz="2000" b="0" i="0" u="none" strike="noStrike" cap="none" dirty="0">
              <a:solidFill>
                <a:srgbClr val="000000"/>
              </a:solidFill>
              <a:latin typeface="Arial"/>
              <a:ea typeface="Arial"/>
              <a:cs typeface="Arial"/>
              <a:sym typeface="Arial"/>
            </a:endParaRPr>
          </a:p>
        </p:txBody>
      </p:sp>
      <p:sp>
        <p:nvSpPr>
          <p:cNvPr id="175" name="Google Shape;175;p8"/>
          <p:cNvSpPr txBox="1"/>
          <p:nvPr/>
        </p:nvSpPr>
        <p:spPr>
          <a:xfrm>
            <a:off x="5803338" y="2425752"/>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1</a:t>
            </a:r>
            <a:endParaRPr sz="2000" b="1" i="0" u="none" strike="noStrike" cap="none" dirty="0">
              <a:solidFill>
                <a:srgbClr val="000000"/>
              </a:solidFill>
              <a:latin typeface="Arial"/>
              <a:ea typeface="Arial"/>
              <a:cs typeface="Arial"/>
              <a:sym typeface="Arial"/>
            </a:endParaRPr>
          </a:p>
        </p:txBody>
      </p:sp>
      <p:pic>
        <p:nvPicPr>
          <p:cNvPr id="176" name="Google Shape;176;p8"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177" name="Google Shape;177;p8" descr="Logo&#10;&#10;Description automatically generated"/>
          <p:cNvPicPr preferRelativeResize="0"/>
          <p:nvPr/>
        </p:nvPicPr>
        <p:blipFill rotWithShape="1">
          <a:blip r:embed="rId5">
            <a:alphaModFix/>
          </a:blip>
          <a:srcRect/>
          <a:stretch/>
        </p:blipFill>
        <p:spPr>
          <a:xfrm>
            <a:off x="10561841" y="37876"/>
            <a:ext cx="1250519" cy="1250519"/>
          </a:xfrm>
          <a:prstGeom prst="rect">
            <a:avLst/>
          </a:prstGeom>
          <a:noFill/>
          <a:ln>
            <a:noFill/>
          </a:ln>
        </p:spPr>
      </p:pic>
      <p:sp>
        <p:nvSpPr>
          <p:cNvPr id="178" name="Google Shape;178;p8"/>
          <p:cNvSpPr txBox="1"/>
          <p:nvPr/>
        </p:nvSpPr>
        <p:spPr>
          <a:xfrm>
            <a:off x="5803337" y="4998093"/>
            <a:ext cx="1558777"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3</a:t>
            </a:r>
            <a:endParaRPr sz="2000" b="1" i="0" u="none" strike="noStrike" cap="none" dirty="0">
              <a:solidFill>
                <a:srgbClr val="000000"/>
              </a:solidFill>
              <a:latin typeface="Arial"/>
              <a:ea typeface="Arial"/>
              <a:cs typeface="Arial"/>
              <a:sym typeface="Arial"/>
            </a:endParaRPr>
          </a:p>
        </p:txBody>
      </p:sp>
      <p:sp>
        <p:nvSpPr>
          <p:cNvPr id="179" name="Google Shape;179;p8"/>
          <p:cNvSpPr txBox="1"/>
          <p:nvPr/>
        </p:nvSpPr>
        <p:spPr>
          <a:xfrm>
            <a:off x="5486399" y="5424545"/>
            <a:ext cx="6543675" cy="96815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US" sz="2000" b="0" i="0" u="none" strike="noStrike" cap="none" dirty="0">
                <a:solidFill>
                  <a:srgbClr val="7F7F7F"/>
                </a:solidFill>
                <a:latin typeface="Arial"/>
                <a:ea typeface="Arial"/>
                <a:cs typeface="Arial"/>
                <a:sym typeface="Arial"/>
              </a:rPr>
              <a:t>Leg </a:t>
            </a:r>
            <a:r>
              <a:rPr lang="en-US" sz="2000" b="0" i="0" u="none" strike="noStrike" cap="none" dirty="0" err="1">
                <a:solidFill>
                  <a:srgbClr val="7F7F7F"/>
                </a:solidFill>
                <a:latin typeface="Arial"/>
                <a:ea typeface="Arial"/>
                <a:cs typeface="Arial"/>
                <a:sym typeface="Arial"/>
              </a:rPr>
              <a:t>jullie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gedachten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voor</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aan</a:t>
            </a:r>
            <a:r>
              <a:rPr lang="en-US" sz="2000" b="0" i="0" u="none" strike="noStrike" cap="none" dirty="0">
                <a:solidFill>
                  <a:srgbClr val="7F7F7F"/>
                </a:solidFill>
                <a:latin typeface="Arial"/>
                <a:ea typeface="Arial"/>
                <a:cs typeface="Arial"/>
                <a:sym typeface="Arial"/>
              </a:rPr>
              <a:t> de </a:t>
            </a:r>
            <a:r>
              <a:rPr lang="en-US" sz="2000" b="0" i="0" u="none" strike="noStrike" cap="none" dirty="0" err="1">
                <a:solidFill>
                  <a:srgbClr val="7F7F7F"/>
                </a:solidFill>
                <a:latin typeface="Arial"/>
                <a:ea typeface="Arial"/>
                <a:cs typeface="Arial"/>
                <a:sym typeface="Arial"/>
              </a:rPr>
              <a:t>andere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groepen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en</a:t>
            </a:r>
            <a:r>
              <a:rPr lang="en-US" sz="2000" b="0" i="0" u="none" strike="noStrike" cap="none" dirty="0">
                <a:solidFill>
                  <a:srgbClr val="7F7F7F"/>
                </a:solidFill>
                <a:latin typeface="Arial"/>
                <a:ea typeface="Arial"/>
                <a:cs typeface="Arial"/>
                <a:sym typeface="Arial"/>
              </a:rPr>
              <a:t> neem </a:t>
            </a:r>
            <a:r>
              <a:rPr lang="en-US" sz="2000" b="0" i="0" u="none" strike="noStrike" cap="none" dirty="0" err="1">
                <a:solidFill>
                  <a:srgbClr val="7F7F7F"/>
                </a:solidFill>
                <a:latin typeface="Arial"/>
                <a:ea typeface="Arial"/>
                <a:cs typeface="Arial"/>
                <a:sym typeface="Arial"/>
              </a:rPr>
              <a:t>deel</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aan</a:t>
            </a:r>
            <a:r>
              <a:rPr lang="en-US" sz="2000" b="0" i="0" u="none" strike="noStrike" cap="none" dirty="0">
                <a:solidFill>
                  <a:srgbClr val="7F7F7F"/>
                </a:solidFill>
                <a:latin typeface="Arial"/>
                <a:ea typeface="Arial"/>
                <a:cs typeface="Arial"/>
                <a:sym typeface="Arial"/>
              </a:rPr>
              <a:t> de </a:t>
            </a:r>
            <a:r>
              <a:rPr lang="en-US" sz="2000" b="0" i="0" u="none" strike="noStrike" cap="none" dirty="0" err="1">
                <a:solidFill>
                  <a:srgbClr val="7F7F7F"/>
                </a:solidFill>
                <a:latin typeface="Arial"/>
                <a:ea typeface="Arial"/>
                <a:cs typeface="Arial"/>
                <a:sym typeface="Arial"/>
              </a:rPr>
              <a:t>discussie</a:t>
            </a:r>
            <a:r>
              <a:rPr lang="en-US" sz="2000" b="0" i="0" u="none" strike="noStrike" cap="none" dirty="0">
                <a:solidFill>
                  <a:srgbClr val="7F7F7F"/>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9"/>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85" name="Google Shape;185;p39"/>
          <p:cNvSpPr txBox="1"/>
          <p:nvPr/>
        </p:nvSpPr>
        <p:spPr>
          <a:xfrm>
            <a:off x="1961891" y="316293"/>
            <a:ext cx="595162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1 </a:t>
            </a:r>
            <a:r>
              <a:rPr lang="en-US" sz="4400" b="1" i="0" u="none" strike="noStrike" cap="none" dirty="0" err="1">
                <a:solidFill>
                  <a:srgbClr val="EF9152"/>
                </a:solidFill>
                <a:latin typeface="Arial"/>
                <a:ea typeface="Arial"/>
                <a:cs typeface="Arial"/>
                <a:sym typeface="Arial"/>
              </a:rPr>
              <a:t>Vragen</a:t>
            </a:r>
            <a:endParaRPr sz="4400" b="1" i="0" u="none" strike="noStrike" cap="none" dirty="0">
              <a:solidFill>
                <a:srgbClr val="EF9152"/>
              </a:solidFill>
              <a:latin typeface="Arial"/>
              <a:ea typeface="Arial"/>
              <a:cs typeface="Arial"/>
              <a:sym typeface="Arial"/>
            </a:endParaRPr>
          </a:p>
        </p:txBody>
      </p:sp>
      <p:cxnSp>
        <p:nvCxnSpPr>
          <p:cNvPr id="186" name="Google Shape;186;p39"/>
          <p:cNvCxnSpPr/>
          <p:nvPr/>
        </p:nvCxnSpPr>
        <p:spPr>
          <a:xfrm>
            <a:off x="2041360" y="1154155"/>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187" name="Google Shape;187;p39"/>
          <p:cNvSpPr txBox="1"/>
          <p:nvPr/>
        </p:nvSpPr>
        <p:spPr>
          <a:xfrm>
            <a:off x="239307" y="1330071"/>
            <a:ext cx="7036277" cy="1734934"/>
          </a:xfrm>
          <a:prstGeom prst="rect">
            <a:avLst/>
          </a:prstGeom>
          <a:noFill/>
          <a:ln>
            <a:noFill/>
          </a:ln>
        </p:spPr>
        <p:txBody>
          <a:bodyPr spcFirstLastPara="1" wrap="square" lIns="91425" tIns="45700" rIns="91425" bIns="45700" anchor="t" anchorCtr="0">
            <a:noAutofit/>
          </a:bodyPr>
          <a:lstStyle/>
          <a:p>
            <a:pPr marR="0" lvl="0" rtl="0">
              <a:lnSpc>
                <a:spcPct val="100000"/>
              </a:lnSpc>
              <a:spcBef>
                <a:spcPts val="0"/>
              </a:spcBef>
              <a:spcAft>
                <a:spcPts val="0"/>
              </a:spcAft>
              <a:buClr>
                <a:srgbClr val="000000"/>
              </a:buClr>
              <a:buSzPts val="2400"/>
              <a:buFont typeface="Arial"/>
              <a:buAutoNum type="arabicPeriod"/>
            </a:pPr>
            <a:r>
              <a:rPr lang="en-US" sz="2200" dirty="0">
                <a:solidFill>
                  <a:srgbClr val="7F7F7F"/>
                </a:solidFill>
              </a:rPr>
              <a:t> </a:t>
            </a:r>
            <a:r>
              <a:rPr lang="en-US" sz="2200" b="0" i="0" u="none" strike="noStrike" cap="none" dirty="0">
                <a:solidFill>
                  <a:srgbClr val="7F7F7F"/>
                </a:solidFill>
                <a:latin typeface="Arial"/>
                <a:ea typeface="Arial"/>
                <a:cs typeface="Arial"/>
                <a:sym typeface="Arial"/>
              </a:rPr>
              <a:t>Heb je </a:t>
            </a:r>
            <a:r>
              <a:rPr lang="en-US" sz="2200" b="0" i="0" u="none" strike="noStrike" cap="none" dirty="0" err="1">
                <a:solidFill>
                  <a:srgbClr val="7F7F7F"/>
                </a:solidFill>
                <a:latin typeface="Arial"/>
                <a:ea typeface="Arial"/>
                <a:cs typeface="Arial"/>
                <a:sym typeface="Arial"/>
              </a:rPr>
              <a:t>ooit</a:t>
            </a:r>
            <a:r>
              <a:rPr lang="en-US" sz="2200" b="0" i="0" u="none" strike="noStrike" cap="none" dirty="0">
                <a:solidFill>
                  <a:srgbClr val="7F7F7F"/>
                </a:solidFill>
                <a:latin typeface="Arial"/>
                <a:ea typeface="Arial"/>
                <a:cs typeface="Arial"/>
                <a:sym typeface="Arial"/>
              </a:rPr>
              <a:t> het </a:t>
            </a:r>
            <a:r>
              <a:rPr lang="en-US" sz="2200" b="0" i="0" u="none" strike="noStrike" cap="none" dirty="0" err="1">
                <a:solidFill>
                  <a:srgbClr val="7F7F7F"/>
                </a:solidFill>
                <a:latin typeface="Arial"/>
                <a:ea typeface="Arial"/>
                <a:cs typeface="Arial"/>
                <a:sym typeface="Arial"/>
              </a:rPr>
              <a:t>gevoel</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gehad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oneerlijk</a:t>
            </a:r>
            <a:r>
              <a:rPr lang="en-US" sz="2200" b="0" i="0" u="none" strike="noStrike" cap="none" dirty="0">
                <a:solidFill>
                  <a:srgbClr val="7F7F7F"/>
                </a:solidFill>
                <a:latin typeface="Arial"/>
                <a:ea typeface="Arial"/>
                <a:cs typeface="Arial"/>
                <a:sym typeface="Arial"/>
              </a:rPr>
              <a:t> of </a:t>
            </a:r>
            <a:r>
              <a:rPr lang="en-US" sz="2200" b="0" i="0" u="none" strike="noStrike" cap="none" dirty="0" err="1">
                <a:solidFill>
                  <a:srgbClr val="7F7F7F"/>
                </a:solidFill>
                <a:latin typeface="Arial"/>
                <a:ea typeface="Arial"/>
                <a:cs typeface="Arial"/>
                <a:sym typeface="Arial"/>
              </a:rPr>
              <a:t>anders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behandeld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werd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vanwege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iets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aan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jou</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waar</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geen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controle</a:t>
            </a:r>
            <a:r>
              <a:rPr lang="en-US" sz="2200" b="0" i="0" u="none" strike="noStrike" cap="none" dirty="0">
                <a:solidFill>
                  <a:srgbClr val="7F7F7F"/>
                </a:solidFill>
                <a:latin typeface="Arial"/>
                <a:ea typeface="Arial"/>
                <a:cs typeface="Arial"/>
                <a:sym typeface="Arial"/>
              </a:rPr>
              <a:t> over had, </a:t>
            </a:r>
            <a:r>
              <a:rPr lang="en-US" sz="2200" b="0" i="0" u="none" strike="noStrike" cap="none" dirty="0" err="1">
                <a:solidFill>
                  <a:srgbClr val="7F7F7F"/>
                </a:solidFill>
                <a:latin typeface="Arial"/>
                <a:ea typeface="Arial"/>
                <a:cs typeface="Arial"/>
                <a:sym typeface="Arial"/>
              </a:rPr>
              <a:t>zoals</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geslacht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ras</a:t>
            </a:r>
            <a:r>
              <a:rPr lang="en-US" sz="2200" b="0" i="0" u="none" strike="noStrike" cap="none" dirty="0">
                <a:solidFill>
                  <a:srgbClr val="7F7F7F"/>
                </a:solidFill>
                <a:latin typeface="Arial"/>
                <a:ea typeface="Arial"/>
                <a:cs typeface="Arial"/>
                <a:sym typeface="Arial"/>
              </a:rPr>
              <a:t> of </a:t>
            </a:r>
            <a:r>
              <a:rPr lang="en-US" sz="2200" b="0" i="0" u="none" strike="noStrike" cap="none" dirty="0" err="1">
                <a:solidFill>
                  <a:srgbClr val="7F7F7F"/>
                </a:solidFill>
                <a:latin typeface="Arial"/>
                <a:ea typeface="Arial"/>
                <a:cs typeface="Arial"/>
                <a:sym typeface="Arial"/>
              </a:rPr>
              <a:t>leeftijd</a:t>
            </a:r>
            <a:r>
              <a:rPr lang="en-US" sz="2200" b="0" i="0" u="none" strike="noStrike" cap="none" dirty="0">
                <a:solidFill>
                  <a:srgbClr val="7F7F7F"/>
                </a:solidFill>
                <a:latin typeface="Arial"/>
                <a:ea typeface="Arial"/>
                <a:cs typeface="Arial"/>
                <a:sym typeface="Arial"/>
              </a:rPr>
              <a:t>? Hoe </a:t>
            </a:r>
            <a:r>
              <a:rPr lang="en-US" sz="2200" b="0" i="0" u="none" strike="noStrike" cap="none" dirty="0" err="1">
                <a:solidFill>
                  <a:srgbClr val="7F7F7F"/>
                </a:solidFill>
                <a:latin typeface="Arial"/>
                <a:ea typeface="Arial"/>
                <a:cs typeface="Arial"/>
                <a:sym typeface="Arial"/>
              </a:rPr>
              <a:t>voelde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a:t>
            </a:r>
          </a:p>
          <a:p>
            <a:pPr marL="457200" marR="0" lvl="0" indent="-457200" algn="just" rtl="0">
              <a:lnSpc>
                <a:spcPct val="100000"/>
              </a:lnSpc>
              <a:spcBef>
                <a:spcPts val="0"/>
              </a:spcBef>
              <a:spcAft>
                <a:spcPts val="0"/>
              </a:spcAft>
              <a:buClr>
                <a:srgbClr val="000000"/>
              </a:buClr>
              <a:buSzPts val="2400"/>
              <a:buFont typeface="Arial"/>
              <a:buAutoNum type="arabicPeriod"/>
            </a:pPr>
            <a:endParaRPr sz="2400" b="0" i="0" u="none" strike="noStrike" cap="none" dirty="0">
              <a:solidFill>
                <a:srgbClr val="7F7F7F"/>
              </a:solidFill>
              <a:latin typeface="Arial"/>
              <a:ea typeface="Arial"/>
              <a:cs typeface="Arial"/>
              <a:sym typeface="Arial"/>
            </a:endParaRPr>
          </a:p>
          <a:p>
            <a:pPr marL="0" marR="0" lvl="0" indent="0" rtl="0">
              <a:lnSpc>
                <a:spcPct val="100000"/>
              </a:lnSpc>
              <a:spcBef>
                <a:spcPts val="0"/>
              </a:spcBef>
              <a:spcAft>
                <a:spcPts val="0"/>
              </a:spcAft>
              <a:buNone/>
            </a:pPr>
            <a:r>
              <a:rPr lang="en-US" sz="2400" b="0" i="0" u="none" strike="noStrike" cap="none" dirty="0">
                <a:solidFill>
                  <a:srgbClr val="7F7F7F"/>
                </a:solidFill>
                <a:latin typeface="Arial"/>
                <a:ea typeface="Arial"/>
                <a:cs typeface="Arial"/>
                <a:sym typeface="Arial"/>
              </a:rPr>
              <a:t>2. </a:t>
            </a:r>
            <a:r>
              <a:rPr lang="en-US" sz="2200" b="0" i="0" u="none" strike="noStrike" cap="none" dirty="0" err="1">
                <a:solidFill>
                  <a:srgbClr val="7F7F7F"/>
                </a:solidFill>
                <a:latin typeface="Arial"/>
                <a:ea typeface="Arial"/>
                <a:cs typeface="Arial"/>
                <a:sym typeface="Arial"/>
              </a:rPr>
              <a:t>Hebt</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ooit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meegemaakt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iemand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anders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oneerlijk</a:t>
            </a:r>
            <a:r>
              <a:rPr lang="en-US" sz="2200" b="0" i="0" u="none" strike="noStrike" cap="none" dirty="0">
                <a:solidFill>
                  <a:srgbClr val="7F7F7F"/>
                </a:solidFill>
                <a:latin typeface="Arial"/>
                <a:ea typeface="Arial"/>
                <a:cs typeface="Arial"/>
                <a:sym typeface="Arial"/>
              </a:rPr>
              <a:t> of </a:t>
            </a:r>
            <a:r>
              <a:rPr lang="en-US" sz="2200" b="0" i="0" u="none" strike="noStrike" cap="none" dirty="0" err="1">
                <a:solidFill>
                  <a:srgbClr val="7F7F7F"/>
                </a:solidFill>
                <a:latin typeface="Arial"/>
                <a:ea typeface="Arial"/>
                <a:cs typeface="Arial"/>
                <a:sym typeface="Arial"/>
              </a:rPr>
              <a:t>anders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werd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behandeld</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omwille</a:t>
            </a:r>
            <a:r>
              <a:rPr lang="en-US" sz="2200" b="0" i="0" u="none" strike="noStrike" cap="none" dirty="0">
                <a:solidFill>
                  <a:srgbClr val="7F7F7F"/>
                </a:solidFill>
                <a:latin typeface="Arial"/>
                <a:ea typeface="Arial"/>
                <a:cs typeface="Arial"/>
                <a:sym typeface="Arial"/>
              </a:rPr>
              <a:t> van </a:t>
            </a:r>
            <a:r>
              <a:rPr lang="en-US" sz="2200" b="0" i="0" u="none" strike="noStrike" cap="none" dirty="0" err="1">
                <a:solidFill>
                  <a:srgbClr val="7F7F7F"/>
                </a:solidFill>
                <a:latin typeface="Arial"/>
                <a:ea typeface="Arial"/>
                <a:cs typeface="Arial"/>
                <a:sym typeface="Arial"/>
              </a:rPr>
              <a:t>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eigenschap</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waar</a:t>
            </a:r>
            <a:r>
              <a:rPr lang="en-US" sz="2200" b="0" i="0" u="none" strike="noStrike" cap="none" dirty="0">
                <a:solidFill>
                  <a:srgbClr val="7F7F7F"/>
                </a:solidFill>
                <a:latin typeface="Arial"/>
                <a:ea typeface="Arial"/>
                <a:cs typeface="Arial"/>
                <a:sym typeface="Arial"/>
              </a:rPr>
              <a:t> ze </a:t>
            </a:r>
            <a:r>
              <a:rPr lang="en-US" sz="2200" b="0" i="0" u="none" strike="noStrike" cap="none" dirty="0" err="1">
                <a:solidFill>
                  <a:srgbClr val="7F7F7F"/>
                </a:solidFill>
                <a:latin typeface="Arial"/>
                <a:ea typeface="Arial"/>
                <a:cs typeface="Arial"/>
                <a:sym typeface="Arial"/>
              </a:rPr>
              <a:t>geen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controle</a:t>
            </a:r>
            <a:r>
              <a:rPr lang="en-US" sz="2200" b="0" i="0" u="none" strike="noStrike" cap="none" dirty="0">
                <a:solidFill>
                  <a:srgbClr val="7F7F7F"/>
                </a:solidFill>
                <a:latin typeface="Arial"/>
                <a:ea typeface="Arial"/>
                <a:cs typeface="Arial"/>
                <a:sym typeface="Arial"/>
              </a:rPr>
              <a:t> over </a:t>
            </a:r>
            <a:r>
              <a:rPr lang="en-US" sz="2200" b="0" i="0" u="none" strike="noStrike" cap="none" dirty="0" err="1">
                <a:solidFill>
                  <a:srgbClr val="7F7F7F"/>
                </a:solidFill>
                <a:latin typeface="Arial"/>
                <a:ea typeface="Arial"/>
                <a:cs typeface="Arial"/>
                <a:sym typeface="Arial"/>
              </a:rPr>
              <a:t>hadden</a:t>
            </a:r>
            <a:r>
              <a:rPr lang="en-US" sz="2200" b="0" i="0" u="none" strike="noStrike" cap="none" dirty="0">
                <a:solidFill>
                  <a:srgbClr val="7F7F7F"/>
                </a:solidFill>
                <a:latin typeface="Arial"/>
                <a:ea typeface="Arial"/>
                <a:cs typeface="Arial"/>
                <a:sym typeface="Arial"/>
              </a:rPr>
              <a:t>?</a:t>
            </a:r>
          </a:p>
          <a:p>
            <a:pPr marL="0" marR="0" lvl="0" indent="0" algn="just" rtl="0">
              <a:lnSpc>
                <a:spcPct val="100000"/>
              </a:lnSpc>
              <a:spcBef>
                <a:spcPts val="0"/>
              </a:spcBef>
              <a:spcAft>
                <a:spcPts val="0"/>
              </a:spcAft>
              <a:buNone/>
            </a:pPr>
            <a:endParaRPr sz="2200" b="0" i="0" u="none" strike="noStrike" cap="none" dirty="0">
              <a:solidFill>
                <a:srgbClr val="7F7F7F"/>
              </a:solidFill>
              <a:latin typeface="Arial"/>
              <a:ea typeface="Arial"/>
              <a:cs typeface="Arial"/>
              <a:sym typeface="Arial"/>
            </a:endParaRPr>
          </a:p>
          <a:p>
            <a:pPr marL="0" marR="0" lvl="0" indent="0" rtl="0">
              <a:lnSpc>
                <a:spcPct val="100000"/>
              </a:lnSpc>
              <a:spcBef>
                <a:spcPts val="0"/>
              </a:spcBef>
              <a:spcAft>
                <a:spcPts val="0"/>
              </a:spcAft>
              <a:buNone/>
            </a:pPr>
            <a:r>
              <a:rPr lang="en-US" sz="2400" b="0" i="0" u="none" strike="noStrike" cap="none" dirty="0">
                <a:solidFill>
                  <a:srgbClr val="7F7F7F"/>
                </a:solidFill>
                <a:latin typeface="Arial"/>
                <a:ea typeface="Arial"/>
                <a:cs typeface="Arial"/>
                <a:sym typeface="Arial"/>
              </a:rPr>
              <a:t>3. </a:t>
            </a:r>
            <a:r>
              <a:rPr lang="en-US" sz="2200" b="0" i="0" u="none" strike="noStrike" cap="none" dirty="0">
                <a:solidFill>
                  <a:srgbClr val="7F7F7F"/>
                </a:solidFill>
                <a:latin typeface="Arial"/>
                <a:ea typeface="Arial"/>
                <a:cs typeface="Arial"/>
                <a:sym typeface="Arial"/>
              </a:rPr>
              <a:t>Heb je </a:t>
            </a:r>
            <a:r>
              <a:rPr lang="en-US" sz="2200" b="0" i="0" u="none" strike="noStrike" cap="none" dirty="0" err="1">
                <a:solidFill>
                  <a:srgbClr val="7F7F7F"/>
                </a:solidFill>
                <a:latin typeface="Arial"/>
                <a:ea typeface="Arial"/>
                <a:cs typeface="Arial"/>
                <a:sym typeface="Arial"/>
              </a:rPr>
              <a:t>ooit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snel</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oordeel</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geveld</a:t>
            </a:r>
            <a:r>
              <a:rPr lang="en-US" sz="2200" b="0" i="0" u="none" strike="noStrike" cap="none" dirty="0">
                <a:solidFill>
                  <a:srgbClr val="7F7F7F"/>
                </a:solidFill>
                <a:latin typeface="Arial"/>
                <a:ea typeface="Arial"/>
                <a:cs typeface="Arial"/>
                <a:sym typeface="Arial"/>
              </a:rPr>
              <a:t> over </a:t>
            </a:r>
            <a:r>
              <a:rPr lang="en-US" sz="2200" b="0" i="0" u="none" strike="noStrike" cap="none" dirty="0" err="1">
                <a:solidFill>
                  <a:srgbClr val="7F7F7F"/>
                </a:solidFill>
                <a:latin typeface="Arial"/>
                <a:ea typeface="Arial"/>
                <a:cs typeface="Arial"/>
                <a:sym typeface="Arial"/>
              </a:rPr>
              <a:t>iemand</a:t>
            </a:r>
            <a:r>
              <a:rPr lang="en-US" sz="2200" b="0" i="0" u="none" strike="noStrike" cap="none" dirty="0">
                <a:solidFill>
                  <a:srgbClr val="7F7F7F"/>
                </a:solidFill>
                <a:latin typeface="Arial"/>
                <a:ea typeface="Arial"/>
                <a:cs typeface="Arial"/>
                <a:sym typeface="Arial"/>
              </a:rPr>
              <a:t> op basis van </a:t>
            </a:r>
            <a:r>
              <a:rPr lang="en-US" sz="2200" b="0" i="0" u="none" strike="noStrike" cap="none" dirty="0" err="1">
                <a:solidFill>
                  <a:srgbClr val="7F7F7F"/>
                </a:solidFill>
                <a:latin typeface="Arial"/>
                <a:ea typeface="Arial"/>
                <a:cs typeface="Arial"/>
                <a:sym typeface="Arial"/>
              </a:rPr>
              <a:t>zijn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uiterlijk</a:t>
            </a:r>
            <a:r>
              <a:rPr lang="en-US" sz="2200" b="0" i="0" u="none" strike="noStrike" cap="none" dirty="0">
                <a:solidFill>
                  <a:srgbClr val="7F7F7F"/>
                </a:solidFill>
                <a:latin typeface="Arial"/>
                <a:ea typeface="Arial"/>
                <a:cs typeface="Arial"/>
                <a:sym typeface="Arial"/>
              </a:rPr>
              <a:t> of </a:t>
            </a:r>
            <a:r>
              <a:rPr lang="en-US" sz="2200" b="0" i="0" u="none" strike="noStrike" cap="none" dirty="0" err="1">
                <a:solidFill>
                  <a:srgbClr val="7F7F7F"/>
                </a:solidFill>
                <a:latin typeface="Arial"/>
                <a:ea typeface="Arial"/>
                <a:cs typeface="Arial"/>
                <a:sym typeface="Arial"/>
              </a:rPr>
              <a:t>achtergrond</a:t>
            </a:r>
            <a:r>
              <a:rPr lang="en-US" sz="2200" b="0" i="0" u="none" strike="noStrike" cap="none" dirty="0">
                <a:solidFill>
                  <a:srgbClr val="7F7F7F"/>
                </a:solidFill>
                <a:latin typeface="Arial"/>
                <a:ea typeface="Arial"/>
                <a:cs typeface="Arial"/>
                <a:sym typeface="Arial"/>
              </a:rPr>
              <a:t>, om er later achter </a:t>
            </a:r>
            <a:r>
              <a:rPr lang="en-US" sz="2200" b="0" i="0" u="none" strike="noStrike" cap="none" dirty="0" err="1">
                <a:solidFill>
                  <a:srgbClr val="7F7F7F"/>
                </a:solidFill>
                <a:latin typeface="Arial"/>
                <a:ea typeface="Arial"/>
                <a:cs typeface="Arial"/>
                <a:sym typeface="Arial"/>
              </a:rPr>
              <a:t>te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komen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indruk</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verkeerd</a:t>
            </a:r>
            <a:r>
              <a:rPr lang="en-US" sz="2200" b="0" i="0" u="none" strike="noStrike" cap="none" dirty="0">
                <a:solidFill>
                  <a:srgbClr val="7F7F7F"/>
                </a:solidFill>
                <a:latin typeface="Arial"/>
                <a:ea typeface="Arial"/>
                <a:cs typeface="Arial"/>
                <a:sym typeface="Arial"/>
              </a:rPr>
              <a:t> was?</a:t>
            </a:r>
            <a:endParaRPr sz="22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800" b="0" i="0" u="none" strike="noStrike" cap="none" dirty="0">
              <a:solidFill>
                <a:srgbClr val="7F7F7F"/>
              </a:solidFill>
              <a:latin typeface="Arial"/>
              <a:ea typeface="Arial"/>
              <a:cs typeface="Arial"/>
              <a:sym typeface="Arial"/>
            </a:endParaRPr>
          </a:p>
        </p:txBody>
      </p:sp>
      <p:pic>
        <p:nvPicPr>
          <p:cNvPr id="188" name="Google Shape;188;p39"/>
          <p:cNvPicPr preferRelativeResize="0"/>
          <p:nvPr/>
        </p:nvPicPr>
        <p:blipFill rotWithShape="1">
          <a:blip r:embed="rId3">
            <a:alphaModFix/>
          </a:blip>
          <a:srcRect/>
          <a:stretch/>
        </p:blipFill>
        <p:spPr>
          <a:xfrm>
            <a:off x="8434555" y="1503624"/>
            <a:ext cx="3123415" cy="3122763"/>
          </a:xfrm>
          <a:prstGeom prst="ellipse">
            <a:avLst/>
          </a:prstGeom>
          <a:noFill/>
          <a:ln w="38100" cap="flat" cmpd="sng">
            <a:solidFill>
              <a:schemeClr val="lt1"/>
            </a:solidFill>
            <a:prstDash val="solid"/>
            <a:round/>
            <a:headEnd type="none" w="sm" len="sm"/>
            <a:tailEnd type="none" w="sm" len="sm"/>
          </a:ln>
        </p:spPr>
      </p:pic>
      <p:pic>
        <p:nvPicPr>
          <p:cNvPr id="189" name="Google Shape;189;p39"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190" name="Google Shape;190;p39"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96" name="Google Shape;196;p5"/>
          <p:cNvSpPr txBox="1"/>
          <p:nvPr/>
        </p:nvSpPr>
        <p:spPr>
          <a:xfrm>
            <a:off x="527497" y="2224507"/>
            <a:ext cx="7036277" cy="203218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endParaRPr sz="1800" b="0" i="0" u="none" strike="noStrike" cap="none" dirty="0">
              <a:solidFill>
                <a:srgbClr val="7F7F7F"/>
              </a:solidFill>
              <a:latin typeface="Arial"/>
              <a:ea typeface="Arial"/>
              <a:cs typeface="Arial"/>
              <a:sym typeface="Arial"/>
            </a:endParaRPr>
          </a:p>
        </p:txBody>
      </p:sp>
      <p:pic>
        <p:nvPicPr>
          <p:cNvPr id="197" name="Google Shape;197;p5" descr="Back of people's heads and raised hands at corporate presentation with speaker and whiteboard out of focus in background"/>
          <p:cNvPicPr preferRelativeResize="0"/>
          <p:nvPr/>
        </p:nvPicPr>
        <p:blipFill rotWithShape="1">
          <a:blip r:embed="rId3">
            <a:alphaModFix/>
          </a:blip>
          <a:srcRect l="16714" r="16713"/>
          <a:stretch/>
        </p:blipFill>
        <p:spPr>
          <a:xfrm>
            <a:off x="8434555" y="1503624"/>
            <a:ext cx="3123415" cy="3122763"/>
          </a:xfrm>
          <a:prstGeom prst="ellipse">
            <a:avLst/>
          </a:prstGeom>
          <a:noFill/>
          <a:ln w="38100" cap="flat" cmpd="sng">
            <a:solidFill>
              <a:schemeClr val="lt1"/>
            </a:solidFill>
            <a:prstDash val="solid"/>
            <a:round/>
            <a:headEnd type="none" w="sm" len="sm"/>
            <a:tailEnd type="none" w="sm" len="sm"/>
          </a:ln>
        </p:spPr>
      </p:pic>
      <p:pic>
        <p:nvPicPr>
          <p:cNvPr id="198" name="Google Shape;198;p5"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199" name="Google Shape;199;p5"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
        <p:nvSpPr>
          <p:cNvPr id="200" name="Google Shape;200;p5"/>
          <p:cNvSpPr txBox="1"/>
          <p:nvPr/>
        </p:nvSpPr>
        <p:spPr>
          <a:xfrm>
            <a:off x="1961891" y="316293"/>
            <a:ext cx="595162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1 </a:t>
            </a:r>
            <a:r>
              <a:rPr lang="en-US" sz="4400" b="1" i="0" u="none" strike="noStrike" cap="none" dirty="0" err="1">
                <a:solidFill>
                  <a:srgbClr val="EF9152"/>
                </a:solidFill>
                <a:latin typeface="Arial"/>
                <a:ea typeface="Arial"/>
                <a:cs typeface="Arial"/>
                <a:sym typeface="Arial"/>
              </a:rPr>
              <a:t>Vragen</a:t>
            </a:r>
            <a:endParaRPr sz="4400" b="1" i="0" u="none" strike="noStrike" cap="none" dirty="0">
              <a:solidFill>
                <a:srgbClr val="EF9152"/>
              </a:solidFill>
              <a:latin typeface="Arial"/>
              <a:ea typeface="Arial"/>
              <a:cs typeface="Arial"/>
              <a:sym typeface="Arial"/>
            </a:endParaRPr>
          </a:p>
        </p:txBody>
      </p:sp>
      <p:cxnSp>
        <p:nvCxnSpPr>
          <p:cNvPr id="201" name="Google Shape;201;p5"/>
          <p:cNvCxnSpPr/>
          <p:nvPr/>
        </p:nvCxnSpPr>
        <p:spPr>
          <a:xfrm>
            <a:off x="2041360" y="1154155"/>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02" name="Google Shape;202;p5"/>
          <p:cNvSpPr txBox="1"/>
          <p:nvPr/>
        </p:nvSpPr>
        <p:spPr>
          <a:xfrm>
            <a:off x="399791" y="1503624"/>
            <a:ext cx="7036277" cy="8256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en-US" sz="2400" b="0" i="0" u="none" strike="noStrike" cap="none" dirty="0">
                <a:solidFill>
                  <a:srgbClr val="7F7F7F"/>
                </a:solidFill>
                <a:latin typeface="Arial"/>
                <a:ea typeface="Arial"/>
                <a:cs typeface="Arial"/>
                <a:sym typeface="Arial"/>
              </a:rPr>
              <a:t>4. </a:t>
            </a:r>
            <a:r>
              <a:rPr lang="en-US" sz="2200" b="0" i="0" u="none" strike="noStrike" cap="none" dirty="0" err="1">
                <a:solidFill>
                  <a:srgbClr val="7F7F7F"/>
                </a:solidFill>
                <a:latin typeface="Arial"/>
                <a:ea typeface="Arial"/>
                <a:cs typeface="Arial"/>
                <a:sym typeface="Arial"/>
              </a:rPr>
              <a:t>Denk</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het </a:t>
            </a:r>
            <a:r>
              <a:rPr lang="en-US" sz="2200" b="0" i="0" u="none" strike="noStrike" cap="none" dirty="0" err="1">
                <a:solidFill>
                  <a:srgbClr val="7F7F7F"/>
                </a:solidFill>
                <a:latin typeface="Arial"/>
                <a:ea typeface="Arial"/>
                <a:cs typeface="Arial"/>
                <a:sym typeface="Arial"/>
              </a:rPr>
              <a:t>mogelijk</a:t>
            </a:r>
            <a:r>
              <a:rPr lang="en-US" sz="2200" b="0" i="0" u="none" strike="noStrike" cap="none" dirty="0">
                <a:solidFill>
                  <a:srgbClr val="7F7F7F"/>
                </a:solidFill>
                <a:latin typeface="Arial"/>
                <a:ea typeface="Arial"/>
                <a:cs typeface="Arial"/>
                <a:sym typeface="Arial"/>
              </a:rPr>
              <a:t> is om </a:t>
            </a:r>
            <a:r>
              <a:rPr lang="en-US" sz="2200" b="0" i="0" u="none" strike="noStrike" cap="none" dirty="0" err="1">
                <a:solidFill>
                  <a:srgbClr val="7F7F7F"/>
                </a:solidFill>
                <a:latin typeface="Arial"/>
                <a:ea typeface="Arial"/>
                <a:cs typeface="Arial"/>
                <a:sym typeface="Arial"/>
              </a:rPr>
              <a:t>volledig</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objectief</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te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zijn</a:t>
            </a:r>
            <a:r>
              <a:rPr lang="en-US" sz="2200" b="0" i="0" u="none" strike="noStrike" cap="none" dirty="0">
                <a:solidFill>
                  <a:srgbClr val="7F7F7F"/>
                </a:solidFill>
                <a:latin typeface="Arial"/>
                <a:ea typeface="Arial"/>
                <a:cs typeface="Arial"/>
                <a:sym typeface="Arial"/>
              </a:rPr>
              <a:t> in het </a:t>
            </a:r>
            <a:r>
              <a:rPr lang="en-US" sz="2200" b="0" i="0" u="none" strike="noStrike" cap="none" dirty="0" err="1">
                <a:solidFill>
                  <a:srgbClr val="7F7F7F"/>
                </a:solidFill>
                <a:latin typeface="Arial"/>
                <a:ea typeface="Arial"/>
                <a:cs typeface="Arial"/>
                <a:sym typeface="Arial"/>
              </a:rPr>
              <a:t>beoordelen</a:t>
            </a:r>
            <a:r>
              <a:rPr lang="en-US" sz="2200" b="0" i="0" u="none" strike="noStrike" cap="none" dirty="0">
                <a:solidFill>
                  <a:srgbClr val="7F7F7F"/>
                </a:solidFill>
                <a:latin typeface="Arial"/>
                <a:ea typeface="Arial"/>
                <a:cs typeface="Arial"/>
                <a:sym typeface="Arial"/>
              </a:rPr>
              <a:t> van </a:t>
            </a:r>
            <a:r>
              <a:rPr lang="en-US" sz="2200" b="0" i="0" u="none" strike="noStrike" cap="none" dirty="0" err="1">
                <a:solidFill>
                  <a:srgbClr val="7F7F7F"/>
                </a:solidFill>
                <a:latin typeface="Arial"/>
                <a:ea typeface="Arial"/>
                <a:cs typeface="Arial"/>
                <a:sym typeface="Arial"/>
              </a:rPr>
              <a:t>mensen</a:t>
            </a:r>
            <a:r>
              <a:rPr lang="en-US" sz="2200" b="0" i="0" u="none" strike="noStrike" cap="none" dirty="0">
                <a:solidFill>
                  <a:srgbClr val="7F7F7F"/>
                </a:solidFill>
                <a:latin typeface="Arial"/>
                <a:ea typeface="Arial"/>
                <a:cs typeface="Arial"/>
                <a:sym typeface="Arial"/>
              </a:rPr>
              <a:t>, of </a:t>
            </a:r>
            <a:r>
              <a:rPr lang="en-US" sz="2200" b="0" i="0" u="none" strike="noStrike" cap="none" dirty="0" err="1">
                <a:solidFill>
                  <a:srgbClr val="7F7F7F"/>
                </a:solidFill>
                <a:latin typeface="Arial"/>
                <a:ea typeface="Arial"/>
                <a:cs typeface="Arial"/>
                <a:sym typeface="Arial"/>
              </a:rPr>
              <a:t>hebben</a:t>
            </a:r>
            <a:r>
              <a:rPr lang="en-US" sz="2200" b="0" i="0" u="none" strike="noStrike" cap="none" dirty="0">
                <a:solidFill>
                  <a:srgbClr val="7F7F7F"/>
                </a:solidFill>
                <a:latin typeface="Arial"/>
                <a:ea typeface="Arial"/>
                <a:cs typeface="Arial"/>
                <a:sym typeface="Arial"/>
              </a:rPr>
              <a:t> we </a:t>
            </a:r>
            <a:r>
              <a:rPr lang="en-US" sz="2200" b="0" i="0" u="none" strike="noStrike" cap="none" dirty="0" err="1">
                <a:solidFill>
                  <a:srgbClr val="7F7F7F"/>
                </a:solidFill>
                <a:latin typeface="Arial"/>
                <a:ea typeface="Arial"/>
                <a:cs typeface="Arial"/>
                <a:sym typeface="Arial"/>
              </a:rPr>
              <a:t>allemaal</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vooroordelen</a:t>
            </a:r>
            <a:r>
              <a:rPr lang="en-US" sz="2200" b="0" i="0" u="none" strike="noStrike" cap="none" dirty="0">
                <a:solidFill>
                  <a:srgbClr val="7F7F7F"/>
                </a:solidFill>
                <a:latin typeface="Arial"/>
                <a:ea typeface="Arial"/>
                <a:cs typeface="Arial"/>
                <a:sym typeface="Arial"/>
              </a:rPr>
              <a:t> die </a:t>
            </a:r>
            <a:r>
              <a:rPr lang="en-US" sz="2200" b="0" i="0" u="none" strike="noStrike" cap="none" dirty="0" err="1">
                <a:solidFill>
                  <a:srgbClr val="7F7F7F"/>
                </a:solidFill>
                <a:latin typeface="Arial"/>
                <a:ea typeface="Arial"/>
                <a:cs typeface="Arial"/>
                <a:sym typeface="Arial"/>
              </a:rPr>
              <a:t>ons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oordeel</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beïnvloeden</a:t>
            </a:r>
            <a:r>
              <a:rPr lang="en-US" sz="2200" b="0" i="0" u="none" strike="noStrike" cap="none" dirty="0">
                <a:solidFill>
                  <a:srgbClr val="7F7F7F"/>
                </a:solidFill>
                <a:latin typeface="Arial"/>
                <a:ea typeface="Arial"/>
                <a:cs typeface="Arial"/>
                <a:sym typeface="Arial"/>
              </a:rPr>
              <a:t>? Wat </a:t>
            </a:r>
            <a:r>
              <a:rPr lang="en-US" sz="2200" b="0" i="0" u="none" strike="noStrike" cap="none" dirty="0" err="1">
                <a:solidFill>
                  <a:srgbClr val="7F7F7F"/>
                </a:solidFill>
                <a:latin typeface="Arial"/>
                <a:ea typeface="Arial"/>
                <a:cs typeface="Arial"/>
                <a:sym typeface="Arial"/>
              </a:rPr>
              <a:t>vind</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hiervan</a:t>
            </a:r>
            <a:r>
              <a:rPr lang="en-US" sz="2200" b="0" i="0" u="none" strike="noStrike" cap="none" dirty="0">
                <a:solidFill>
                  <a:srgbClr val="7F7F7F"/>
                </a:solidFill>
                <a:latin typeface="Arial"/>
                <a:ea typeface="Arial"/>
                <a:cs typeface="Arial"/>
                <a:sym typeface="Arial"/>
              </a:rPr>
              <a:t>?</a:t>
            </a: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7F7F7F"/>
              </a:solidFill>
              <a:latin typeface="Arial"/>
              <a:ea typeface="Arial"/>
              <a:cs typeface="Arial"/>
              <a:sym typeface="Arial"/>
            </a:endParaRPr>
          </a:p>
          <a:p>
            <a:pPr marL="0" marR="0" lvl="0" indent="0" rtl="0">
              <a:lnSpc>
                <a:spcPct val="100000"/>
              </a:lnSpc>
              <a:spcBef>
                <a:spcPts val="0"/>
              </a:spcBef>
              <a:spcAft>
                <a:spcPts val="0"/>
              </a:spcAft>
              <a:buClr>
                <a:srgbClr val="000000"/>
              </a:buClr>
              <a:buSzPts val="2400"/>
              <a:buFont typeface="Arial"/>
              <a:buNone/>
            </a:pPr>
            <a:r>
              <a:rPr lang="en-US" sz="2200" b="0" i="0" u="none" strike="noStrike" cap="none" dirty="0">
                <a:solidFill>
                  <a:srgbClr val="7F7F7F"/>
                </a:solidFill>
                <a:latin typeface="Arial"/>
                <a:ea typeface="Arial"/>
                <a:cs typeface="Arial"/>
                <a:sym typeface="Arial"/>
              </a:rPr>
              <a:t>5. Ben je </a:t>
            </a:r>
            <a:r>
              <a:rPr lang="en-US" sz="2200" b="0" i="0" u="none" strike="noStrike" cap="none" dirty="0" err="1">
                <a:solidFill>
                  <a:srgbClr val="7F7F7F"/>
                </a:solidFill>
                <a:latin typeface="Arial"/>
                <a:ea typeface="Arial"/>
                <a:cs typeface="Arial"/>
                <a:sym typeface="Arial"/>
              </a:rPr>
              <a:t>ooit</a:t>
            </a:r>
            <a:r>
              <a:rPr lang="en-US" sz="2200" b="0" i="0" u="none" strike="noStrike" cap="none" dirty="0">
                <a:solidFill>
                  <a:srgbClr val="7F7F7F"/>
                </a:solidFill>
                <a:latin typeface="Arial"/>
                <a:ea typeface="Arial"/>
                <a:cs typeface="Arial"/>
                <a:sym typeface="Arial"/>
              </a:rPr>
              <a:t> in </a:t>
            </a:r>
            <a:r>
              <a:rPr lang="en-US" sz="2200" b="0" i="0" u="none" strike="noStrike" cap="none" dirty="0" err="1">
                <a:solidFill>
                  <a:srgbClr val="7F7F7F"/>
                </a:solidFill>
                <a:latin typeface="Arial"/>
                <a:ea typeface="Arial"/>
                <a:cs typeface="Arial"/>
                <a:sym typeface="Arial"/>
              </a:rPr>
              <a:t>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situatie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geweest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waarin</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een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beslissing</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nam</a:t>
            </a:r>
            <a:r>
              <a:rPr lang="en-US" sz="2200" b="0" i="0" u="none" strike="noStrike" cap="none" dirty="0">
                <a:solidFill>
                  <a:srgbClr val="7F7F7F"/>
                </a:solidFill>
                <a:latin typeface="Arial"/>
                <a:ea typeface="Arial"/>
                <a:cs typeface="Arial"/>
                <a:sym typeface="Arial"/>
              </a:rPr>
              <a:t> op basis van je intuïtie of </a:t>
            </a:r>
            <a:r>
              <a:rPr lang="en-US" sz="2200" b="0" i="0" u="none" strike="noStrike" cap="none" dirty="0" err="1">
                <a:solidFill>
                  <a:srgbClr val="7F7F7F"/>
                </a:solidFill>
                <a:latin typeface="Arial"/>
                <a:ea typeface="Arial"/>
                <a:cs typeface="Arial"/>
                <a:sym typeface="Arial"/>
              </a:rPr>
              <a:t>buikgevoel</a:t>
            </a:r>
            <a:r>
              <a:rPr lang="en-US" sz="2200" b="0" i="0" u="none" strike="noStrike" cap="none" dirty="0">
                <a:solidFill>
                  <a:srgbClr val="7F7F7F"/>
                </a:solidFill>
                <a:latin typeface="Arial"/>
                <a:ea typeface="Arial"/>
                <a:cs typeface="Arial"/>
                <a:sym typeface="Arial"/>
              </a:rPr>
              <a:t>, om er later achter </a:t>
            </a:r>
            <a:r>
              <a:rPr lang="en-US" sz="2200" b="0" i="0" u="none" strike="noStrike" cap="none" dirty="0" err="1">
                <a:solidFill>
                  <a:srgbClr val="7F7F7F"/>
                </a:solidFill>
                <a:latin typeface="Arial"/>
                <a:ea typeface="Arial"/>
                <a:cs typeface="Arial"/>
                <a:sym typeface="Arial"/>
              </a:rPr>
              <a:t>te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komen</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het </a:t>
            </a:r>
            <a:r>
              <a:rPr lang="en-US" sz="2200" b="0" i="0" u="none" strike="noStrike" cap="none" dirty="0" err="1">
                <a:solidFill>
                  <a:srgbClr val="7F7F7F"/>
                </a:solidFill>
                <a:latin typeface="Arial"/>
                <a:ea typeface="Arial"/>
                <a:cs typeface="Arial"/>
                <a:sym typeface="Arial"/>
              </a:rPr>
              <a:t>niet</a:t>
            </a:r>
            <a:r>
              <a:rPr lang="en-US" sz="2200" b="0" i="0" u="none" strike="noStrike" cap="none" dirty="0">
                <a:solidFill>
                  <a:srgbClr val="7F7F7F"/>
                </a:solidFill>
                <a:latin typeface="Arial"/>
                <a:ea typeface="Arial"/>
                <a:cs typeface="Arial"/>
                <a:sym typeface="Arial"/>
              </a:rPr>
              <a:t> de </a:t>
            </a:r>
            <a:r>
              <a:rPr lang="en-US" sz="2200" b="0" i="0" u="none" strike="noStrike" cap="none" dirty="0" err="1">
                <a:solidFill>
                  <a:srgbClr val="7F7F7F"/>
                </a:solidFill>
                <a:latin typeface="Arial"/>
                <a:ea typeface="Arial"/>
                <a:cs typeface="Arial"/>
                <a:sym typeface="Arial"/>
              </a:rPr>
              <a:t>beste</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beslissing</a:t>
            </a:r>
            <a:r>
              <a:rPr lang="en-US" sz="2200" b="0" i="0" u="none" strike="noStrike" cap="none" dirty="0">
                <a:solidFill>
                  <a:srgbClr val="7F7F7F"/>
                </a:solidFill>
                <a:latin typeface="Arial"/>
                <a:ea typeface="Arial"/>
                <a:cs typeface="Arial"/>
                <a:sym typeface="Arial"/>
              </a:rPr>
              <a:t> was? Wat </a:t>
            </a:r>
            <a:r>
              <a:rPr lang="en-US" sz="2200" b="0" i="0" u="none" strike="noStrike" cap="none" dirty="0" err="1">
                <a:solidFill>
                  <a:srgbClr val="7F7F7F"/>
                </a:solidFill>
                <a:latin typeface="Arial"/>
                <a:ea typeface="Arial"/>
                <a:cs typeface="Arial"/>
                <a:sym typeface="Arial"/>
              </a:rPr>
              <a:t>heeft</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volgens</a:t>
            </a:r>
            <a:r>
              <a:rPr lang="en-US" sz="2200" b="0" i="0" u="none" strike="noStrike" cap="none" dirty="0">
                <a:solidFill>
                  <a:srgbClr val="7F7F7F"/>
                </a:solidFill>
                <a:latin typeface="Arial"/>
                <a:ea typeface="Arial"/>
                <a:cs typeface="Arial"/>
                <a:sym typeface="Arial"/>
              </a:rPr>
              <a:t> </a:t>
            </a:r>
            <a:r>
              <a:rPr lang="en-US" sz="2200" b="0" i="0" u="none" strike="noStrike" cap="none" dirty="0" err="1">
                <a:solidFill>
                  <a:srgbClr val="7F7F7F"/>
                </a:solidFill>
                <a:latin typeface="Arial"/>
                <a:ea typeface="Arial"/>
                <a:cs typeface="Arial"/>
                <a:sym typeface="Arial"/>
              </a:rPr>
              <a:t>jou</a:t>
            </a:r>
            <a:r>
              <a:rPr lang="en-US" sz="2200" b="0" i="0" u="none" strike="noStrike" cap="none" dirty="0">
                <a:solidFill>
                  <a:srgbClr val="7F7F7F"/>
                </a:solidFill>
                <a:latin typeface="Arial"/>
                <a:ea typeface="Arial"/>
                <a:cs typeface="Arial"/>
                <a:sym typeface="Arial"/>
              </a:rPr>
              <a:t> je </a:t>
            </a:r>
            <a:r>
              <a:rPr lang="en-US" sz="2200" b="0" i="0" u="none" strike="noStrike" cap="none" dirty="0" err="1">
                <a:solidFill>
                  <a:srgbClr val="7F7F7F"/>
                </a:solidFill>
                <a:latin typeface="Arial"/>
                <a:ea typeface="Arial"/>
                <a:cs typeface="Arial"/>
                <a:sym typeface="Arial"/>
              </a:rPr>
              <a:t>beslissing</a:t>
            </a:r>
            <a:r>
              <a:rPr lang="en-US" sz="2200" b="0" i="0" u="none" strike="noStrike" cap="none" dirty="0">
                <a:solidFill>
                  <a:srgbClr val="7F7F7F"/>
                </a:solidFill>
                <a:latin typeface="Arial"/>
                <a:ea typeface="Arial"/>
                <a:cs typeface="Arial"/>
                <a:sym typeface="Arial"/>
              </a:rPr>
              <a:t> op </a:t>
            </a:r>
            <a:r>
              <a:rPr lang="en-US" sz="2200" b="0" i="0" u="none" strike="noStrike" cap="none" dirty="0" err="1">
                <a:solidFill>
                  <a:srgbClr val="7F7F7F"/>
                </a:solidFill>
                <a:latin typeface="Arial"/>
                <a:ea typeface="Arial"/>
                <a:cs typeface="Arial"/>
                <a:sym typeface="Arial"/>
              </a:rPr>
              <a:t>dat</a:t>
            </a:r>
            <a:r>
              <a:rPr lang="en-US" sz="2200" b="0" i="0" u="none" strike="noStrike" cap="none" dirty="0">
                <a:solidFill>
                  <a:srgbClr val="7F7F7F"/>
                </a:solidFill>
                <a:latin typeface="Arial"/>
                <a:ea typeface="Arial"/>
                <a:cs typeface="Arial"/>
                <a:sym typeface="Arial"/>
              </a:rPr>
              <a:t> moment </a:t>
            </a:r>
            <a:r>
              <a:rPr lang="en-US" sz="2200" b="0" i="0" u="none" strike="noStrike" cap="none" dirty="0" err="1">
                <a:solidFill>
                  <a:srgbClr val="7F7F7F"/>
                </a:solidFill>
                <a:latin typeface="Arial"/>
                <a:ea typeface="Arial"/>
                <a:cs typeface="Arial"/>
                <a:sym typeface="Arial"/>
              </a:rPr>
              <a:t>beïnvloed</a:t>
            </a:r>
            <a:r>
              <a:rPr lang="en-US" sz="2200" b="0" i="0" u="none" strike="noStrike" cap="none" dirty="0">
                <a:solidFill>
                  <a:srgbClr val="7F7F7F"/>
                </a:solidFill>
                <a:latin typeface="Arial"/>
                <a:ea typeface="Arial"/>
                <a:cs typeface="Arial"/>
                <a:sym typeface="Arial"/>
              </a:rPr>
              <a:t>?</a:t>
            </a:r>
            <a:endParaRPr sz="2200" b="0" i="0" u="none" strike="noStrike" cap="none" dirty="0">
              <a:solidFill>
                <a:srgbClr val="7F7F7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p:nvPr/>
        </p:nvSpPr>
        <p:spPr>
          <a:xfrm>
            <a:off x="6257589" y="1184315"/>
            <a:ext cx="4860641"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err="1">
                <a:solidFill>
                  <a:schemeClr val="lt1"/>
                </a:solidFill>
                <a:latin typeface="Arial"/>
                <a:ea typeface="Arial"/>
                <a:cs typeface="Arial"/>
                <a:sym typeface="Arial"/>
              </a:rPr>
              <a:t>Activiteit</a:t>
            </a:r>
            <a:r>
              <a:rPr lang="en-US" sz="4400" b="1" i="0" u="none" strike="noStrike" cap="none" dirty="0">
                <a:solidFill>
                  <a:schemeClr val="lt1"/>
                </a:solidFill>
                <a:latin typeface="Arial"/>
                <a:ea typeface="Arial"/>
                <a:cs typeface="Arial"/>
                <a:sym typeface="Arial"/>
              </a:rPr>
              <a:t> 2: </a:t>
            </a:r>
            <a:r>
              <a:rPr lang="en-US" sz="4400" b="1" i="0" u="none" strike="noStrike" cap="none" dirty="0" err="1">
                <a:solidFill>
                  <a:schemeClr val="lt1"/>
                </a:solidFill>
                <a:latin typeface="Arial"/>
                <a:ea typeface="Arial"/>
                <a:cs typeface="Arial"/>
                <a:sym typeface="Arial"/>
              </a:rPr>
              <a:t>Affiniteitsbias</a:t>
            </a:r>
            <a:endParaRPr sz="4400" b="1" i="0" u="none" strike="noStrike" cap="none" dirty="0">
              <a:solidFill>
                <a:srgbClr val="000000"/>
              </a:solidFill>
              <a:latin typeface="Arial"/>
              <a:ea typeface="Arial"/>
              <a:cs typeface="Arial"/>
              <a:sym typeface="Arial"/>
            </a:endParaRPr>
          </a:p>
        </p:txBody>
      </p:sp>
      <p:sp>
        <p:nvSpPr>
          <p:cNvPr id="208" name="Google Shape;208;p40"/>
          <p:cNvSpPr txBox="1"/>
          <p:nvPr/>
        </p:nvSpPr>
        <p:spPr>
          <a:xfrm>
            <a:off x="6262468" y="3142659"/>
            <a:ext cx="5065439" cy="144709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In </a:t>
            </a:r>
            <a:r>
              <a:rPr lang="en-US" sz="2000" b="0" i="0" u="none" strike="noStrike" cap="none" dirty="0" err="1">
                <a:solidFill>
                  <a:schemeClr val="dk1"/>
                </a:solidFill>
                <a:latin typeface="Arial"/>
                <a:ea typeface="Arial"/>
                <a:cs typeface="Arial"/>
                <a:sym typeface="Arial"/>
              </a:rPr>
              <a:t>deze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activiteit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zullen</a:t>
            </a:r>
            <a:r>
              <a:rPr lang="en-US" sz="2000" b="0" i="0" u="none" strike="noStrike" cap="none" dirty="0">
                <a:solidFill>
                  <a:schemeClr val="dk1"/>
                </a:solidFill>
                <a:latin typeface="Arial"/>
                <a:ea typeface="Arial"/>
                <a:cs typeface="Arial"/>
                <a:sym typeface="Arial"/>
              </a:rPr>
              <a:t> we </a:t>
            </a:r>
            <a:r>
              <a:rPr lang="en-US" sz="2000" b="0" i="0" u="none" strike="noStrike" cap="none" dirty="0" err="1">
                <a:solidFill>
                  <a:schemeClr val="dk1"/>
                </a:solidFill>
                <a:latin typeface="Arial"/>
                <a:ea typeface="Arial"/>
                <a:cs typeface="Arial"/>
                <a:sym typeface="Arial"/>
              </a:rPr>
              <a:t>zien</a:t>
            </a:r>
            <a:r>
              <a:rPr lang="en-US" sz="2000" b="0" i="0" u="none" strike="noStrike" cap="none" dirty="0">
                <a:solidFill>
                  <a:schemeClr val="dk1"/>
                </a:solidFill>
                <a:latin typeface="Arial"/>
                <a:ea typeface="Arial"/>
                <a:cs typeface="Arial"/>
                <a:sym typeface="Arial"/>
              </a:rPr>
              <a:t> hoe </a:t>
            </a:r>
            <a:r>
              <a:rPr lang="en-US" sz="2000" b="0" i="0" u="none" strike="noStrike" cap="none" dirty="0" err="1">
                <a:solidFill>
                  <a:schemeClr val="dk1"/>
                </a:solidFill>
                <a:latin typeface="Arial"/>
                <a:ea typeface="Arial"/>
                <a:cs typeface="Arial"/>
                <a:sym typeface="Arial"/>
              </a:rPr>
              <a:t>onze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onbewuste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vooroordelen</a:t>
            </a:r>
            <a:r>
              <a:rPr lang="en-US" sz="2000" b="0" i="0" u="none" strike="noStrike" cap="none" dirty="0">
                <a:solidFill>
                  <a:schemeClr val="dk1"/>
                </a:solidFill>
                <a:latin typeface="Arial"/>
                <a:ea typeface="Arial"/>
                <a:cs typeface="Arial"/>
                <a:sym typeface="Arial"/>
              </a:rPr>
              <a:t> van </a:t>
            </a:r>
            <a:r>
              <a:rPr lang="en-US" sz="2000" b="0" i="0" u="none" strike="noStrike" cap="none" dirty="0" err="1">
                <a:solidFill>
                  <a:schemeClr val="dk1"/>
                </a:solidFill>
                <a:latin typeface="Arial"/>
                <a:ea typeface="Arial"/>
                <a:cs typeface="Arial"/>
                <a:sym typeface="Arial"/>
              </a:rPr>
              <a:t>invloed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zijn</a:t>
            </a:r>
            <a:r>
              <a:rPr lang="en-US" sz="2000" b="0" i="0" u="none" strike="noStrike" cap="none" dirty="0">
                <a:solidFill>
                  <a:schemeClr val="dk1"/>
                </a:solidFill>
                <a:latin typeface="Arial"/>
                <a:ea typeface="Arial"/>
                <a:cs typeface="Arial"/>
                <a:sym typeface="Arial"/>
              </a:rPr>
              <a:t> op met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we </a:t>
            </a:r>
            <a:r>
              <a:rPr lang="en-US" sz="2000" b="0" i="0" u="none" strike="noStrike" cap="none" dirty="0" err="1">
                <a:solidFill>
                  <a:schemeClr val="dk1"/>
                </a:solidFill>
                <a:latin typeface="Arial"/>
                <a:ea typeface="Arial"/>
                <a:cs typeface="Arial"/>
                <a:sym typeface="Arial"/>
              </a:rPr>
              <a:t>relaties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opbouwen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we </a:t>
            </a:r>
            <a:r>
              <a:rPr lang="en-US" sz="2000" b="0" i="0" u="none" strike="noStrike" cap="none" dirty="0" err="1">
                <a:solidFill>
                  <a:schemeClr val="dk1"/>
                </a:solidFill>
                <a:latin typeface="Arial"/>
                <a:ea typeface="Arial"/>
                <a:cs typeface="Arial"/>
                <a:sym typeface="Arial"/>
              </a:rPr>
              <a:t>uiteindelijk</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negeren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cxnSp>
        <p:nvCxnSpPr>
          <p:cNvPr id="209" name="Google Shape;209;p40"/>
          <p:cNvCxnSpPr/>
          <p:nvPr/>
        </p:nvCxnSpPr>
        <p:spPr>
          <a:xfrm>
            <a:off x="6335469" y="2803445"/>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210" name="Google Shape;210;p40" descr="Close-up of several hands with palms facing down pointing towards center, overlapping"/>
          <p:cNvPicPr preferRelativeResize="0"/>
          <p:nvPr/>
        </p:nvPicPr>
        <p:blipFill rotWithShape="1">
          <a:blip r:embed="rId3">
            <a:alphaModFix/>
          </a:blip>
          <a:srcRect l="5015" r="5016"/>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211" name="Google Shape;211;p40"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12" name="Google Shape;212;p40"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2" descr="Logo&#10;&#10;Description automatically generated"/>
          <p:cNvPicPr preferRelativeResize="0"/>
          <p:nvPr/>
        </p:nvPicPr>
        <p:blipFill rotWithShape="1">
          <a:blip r:embed="rId3">
            <a:alphaModFix/>
          </a:blip>
          <a:srcRect/>
          <a:stretch/>
        </p:blipFill>
        <p:spPr>
          <a:xfrm>
            <a:off x="10525125" y="85725"/>
            <a:ext cx="1125984" cy="1125984"/>
          </a:xfrm>
          <a:prstGeom prst="rect">
            <a:avLst/>
          </a:prstGeom>
          <a:noFill/>
          <a:ln>
            <a:noFill/>
          </a:ln>
        </p:spPr>
      </p:pic>
      <p:pic>
        <p:nvPicPr>
          <p:cNvPr id="42" name="Google Shape;42;p2" descr="Text&#10;&#10;Description automatically generated"/>
          <p:cNvPicPr preferRelativeResize="0"/>
          <p:nvPr/>
        </p:nvPicPr>
        <p:blipFill rotWithShape="1">
          <a:blip r:embed="rId4">
            <a:alphaModFix/>
          </a:blip>
          <a:srcRect/>
          <a:stretch/>
        </p:blipFill>
        <p:spPr>
          <a:xfrm>
            <a:off x="600075" y="6076743"/>
            <a:ext cx="1562100" cy="327721"/>
          </a:xfrm>
          <a:prstGeom prst="rect">
            <a:avLst/>
          </a:prstGeom>
          <a:noFill/>
          <a:ln>
            <a:noFill/>
          </a:ln>
        </p:spPr>
      </p:pic>
      <p:sp>
        <p:nvSpPr>
          <p:cNvPr id="43" name="Google Shape;43;p2"/>
          <p:cNvSpPr/>
          <p:nvPr/>
        </p:nvSpPr>
        <p:spPr>
          <a:xfrm>
            <a:off x="600075" y="2308537"/>
            <a:ext cx="5787288"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err="1">
                <a:solidFill>
                  <a:srgbClr val="7F7F7F"/>
                </a:solidFill>
                <a:latin typeface="Arial"/>
                <a:ea typeface="Arial"/>
                <a:cs typeface="Arial"/>
                <a:sym typeface="Arial"/>
              </a:rPr>
              <a:t>Een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korte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inleiding</a:t>
            </a:r>
            <a:r>
              <a:rPr lang="en-US" sz="1400" b="0" i="0" u="none" strike="noStrike" cap="none" dirty="0">
                <a:solidFill>
                  <a:srgbClr val="7F7F7F"/>
                </a:solidFill>
                <a:latin typeface="Arial"/>
                <a:ea typeface="Arial"/>
                <a:cs typeface="Arial"/>
                <a:sym typeface="Arial"/>
              </a:rPr>
              <a:t> in de </a:t>
            </a:r>
            <a:r>
              <a:rPr lang="en-US" sz="1400" b="0" i="0" u="none" strike="noStrike" cap="none" dirty="0" err="1">
                <a:solidFill>
                  <a:srgbClr val="7F7F7F"/>
                </a:solidFill>
                <a:latin typeface="Arial"/>
                <a:ea typeface="Arial"/>
                <a:cs typeface="Arial"/>
                <a:sym typeface="Arial"/>
              </a:rPr>
              <a:t>theorie</a:t>
            </a:r>
            <a:r>
              <a:rPr lang="en-US" sz="1400" b="0" i="0" u="none" strike="noStrike" cap="none" dirty="0">
                <a:solidFill>
                  <a:srgbClr val="7F7F7F"/>
                </a:solidFill>
                <a:latin typeface="Arial"/>
                <a:ea typeface="Arial"/>
                <a:cs typeface="Arial"/>
                <a:sym typeface="Arial"/>
              </a:rPr>
              <a:t> achter </a:t>
            </a:r>
            <a:r>
              <a:rPr lang="en-US" sz="1400" b="0" i="0" u="none" strike="noStrike" cap="none" dirty="0" err="1">
                <a:solidFill>
                  <a:srgbClr val="7F7F7F"/>
                </a:solidFill>
                <a:latin typeface="Arial"/>
                <a:ea typeface="Arial"/>
                <a:cs typeface="Arial"/>
                <a:sym typeface="Arial"/>
              </a:rPr>
              <a:t>onbewuste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vooroordelen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enkele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verwante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onderwerpen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zoals</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stereotypen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vooroordelen</a:t>
            </a:r>
            <a:r>
              <a:rPr lang="en-US" sz="1400" b="0" i="0" u="none" strike="noStrike" cap="none" dirty="0">
                <a:solidFill>
                  <a:srgbClr val="7F7F7F"/>
                </a:solidFill>
                <a:latin typeface="Arial"/>
                <a:ea typeface="Arial"/>
                <a:cs typeface="Arial"/>
                <a:sym typeface="Arial"/>
              </a:rPr>
              <a:t>. </a:t>
            </a:r>
            <a:endParaRPr sz="1400" b="0" i="0" u="none" strike="noStrike" cap="none" dirty="0">
              <a:solidFill>
                <a:srgbClr val="7F7F7F"/>
              </a:solidFill>
              <a:latin typeface="Arial"/>
              <a:ea typeface="Arial"/>
              <a:cs typeface="Arial"/>
              <a:sym typeface="Arial"/>
            </a:endParaRPr>
          </a:p>
        </p:txBody>
      </p:sp>
      <p:sp>
        <p:nvSpPr>
          <p:cNvPr id="44" name="Google Shape;44;p2"/>
          <p:cNvSpPr/>
          <p:nvPr/>
        </p:nvSpPr>
        <p:spPr>
          <a:xfrm>
            <a:off x="600075" y="534601"/>
            <a:ext cx="445154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333132"/>
                </a:solidFill>
                <a:latin typeface="Arial"/>
                <a:ea typeface="Arial"/>
                <a:cs typeface="Arial"/>
                <a:sym typeface="Arial"/>
              </a:rPr>
              <a:t>Inhoud</a:t>
            </a:r>
            <a:endParaRPr sz="1400" b="0" i="0" u="none" strike="noStrike" cap="none" dirty="0">
              <a:solidFill>
                <a:srgbClr val="000000"/>
              </a:solidFill>
              <a:latin typeface="Arial"/>
              <a:ea typeface="Arial"/>
              <a:cs typeface="Arial"/>
              <a:sym typeface="Arial"/>
            </a:endParaRPr>
          </a:p>
        </p:txBody>
      </p:sp>
      <p:sp>
        <p:nvSpPr>
          <p:cNvPr id="45" name="Google Shape;45;p2"/>
          <p:cNvSpPr/>
          <p:nvPr/>
        </p:nvSpPr>
        <p:spPr>
          <a:xfrm>
            <a:off x="600075" y="1840800"/>
            <a:ext cx="28041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FC7E1"/>
                </a:solidFill>
                <a:latin typeface="Arial"/>
                <a:ea typeface="Arial"/>
                <a:cs typeface="Arial"/>
                <a:sym typeface="Arial"/>
              </a:rPr>
              <a:t>01</a:t>
            </a:r>
            <a:r>
              <a:rPr lang="en-US" sz="2000" b="1" i="0" u="none" strike="noStrike" cap="none" dirty="0">
                <a:solidFill>
                  <a:srgbClr val="EF9152"/>
                </a:solidFill>
                <a:latin typeface="Arial"/>
                <a:ea typeface="Arial"/>
                <a:cs typeface="Arial"/>
                <a:sym typeface="Arial"/>
              </a:rPr>
              <a:t> </a:t>
            </a:r>
            <a:r>
              <a:rPr lang="en-US" sz="2000" b="1" i="0" u="none" strike="noStrike" cap="none" dirty="0">
                <a:solidFill>
                  <a:srgbClr val="8FC7E1"/>
                </a:solidFill>
                <a:latin typeface="Arial"/>
                <a:ea typeface="Arial"/>
                <a:cs typeface="Arial"/>
                <a:sym typeface="Arial"/>
              </a:rPr>
              <a:t>INLEIDING</a:t>
            </a:r>
            <a:endParaRPr sz="2000" b="1" i="0" u="none" strike="noStrike" cap="none" dirty="0">
              <a:solidFill>
                <a:srgbClr val="8FC7E1"/>
              </a:solidFill>
              <a:latin typeface="Arial"/>
              <a:ea typeface="Arial"/>
              <a:cs typeface="Arial"/>
              <a:sym typeface="Arial"/>
            </a:endParaRPr>
          </a:p>
        </p:txBody>
      </p:sp>
      <p:sp>
        <p:nvSpPr>
          <p:cNvPr id="46" name="Google Shape;46;p2"/>
          <p:cNvSpPr/>
          <p:nvPr/>
        </p:nvSpPr>
        <p:spPr>
          <a:xfrm>
            <a:off x="600075" y="4156378"/>
            <a:ext cx="5286376" cy="9694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err="1">
                <a:solidFill>
                  <a:srgbClr val="7F7F7F"/>
                </a:solidFill>
                <a:latin typeface="Arial"/>
                <a:ea typeface="Arial"/>
                <a:cs typeface="Arial"/>
                <a:sym typeface="Arial"/>
              </a:rPr>
              <a:t>Vier</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belangrijke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activiteiten</a:t>
            </a:r>
            <a:r>
              <a:rPr lang="en-US" sz="1400" b="0" i="0" u="none" strike="noStrike" cap="none" dirty="0">
                <a:solidFill>
                  <a:srgbClr val="7F7F7F"/>
                </a:solidFill>
                <a:latin typeface="Arial"/>
                <a:ea typeface="Arial"/>
                <a:cs typeface="Arial"/>
                <a:sym typeface="Arial"/>
              </a:rPr>
              <a:t> om het begrip van </a:t>
            </a:r>
            <a:r>
              <a:rPr lang="en-US" sz="1400" b="0" i="0" u="none" strike="noStrike" cap="none" dirty="0" err="1">
                <a:solidFill>
                  <a:srgbClr val="7F7F7F"/>
                </a:solidFill>
                <a:latin typeface="Arial"/>
                <a:ea typeface="Arial"/>
                <a:cs typeface="Arial"/>
                <a:sym typeface="Arial"/>
              </a:rPr>
              <a:t>onbewuste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vooroordelen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verdiepen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evenals</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zelfbeoordelingsquiz</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casestudy</a:t>
            </a:r>
            <a:r>
              <a:rPr lang="en-US" sz="1400" b="0" i="0" u="none" strike="noStrike" cap="none" dirty="0">
                <a:solidFill>
                  <a:srgbClr val="7F7F7F"/>
                </a:solidFill>
                <a:latin typeface="Arial"/>
                <a:ea typeface="Arial"/>
                <a:cs typeface="Arial"/>
                <a:sym typeface="Arial"/>
              </a:rPr>
              <a:t>.</a:t>
            </a:r>
            <a:endParaRPr sz="1400" b="0" i="0" u="none" strike="noStrike" cap="none" dirty="0">
              <a:solidFill>
                <a:srgbClr val="7F7F7F"/>
              </a:solidFill>
              <a:latin typeface="Arial"/>
              <a:ea typeface="Arial"/>
              <a:cs typeface="Arial"/>
              <a:sym typeface="Arial"/>
            </a:endParaRPr>
          </a:p>
        </p:txBody>
      </p:sp>
      <p:sp>
        <p:nvSpPr>
          <p:cNvPr id="47" name="Google Shape;47;p2"/>
          <p:cNvSpPr/>
          <p:nvPr/>
        </p:nvSpPr>
        <p:spPr>
          <a:xfrm>
            <a:off x="600075" y="3688647"/>
            <a:ext cx="236923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F9152"/>
                </a:solidFill>
                <a:latin typeface="Arial"/>
                <a:ea typeface="Arial"/>
                <a:cs typeface="Arial"/>
                <a:sym typeface="Arial"/>
              </a:rPr>
              <a:t>02 ACTIVITEITEN</a:t>
            </a:r>
            <a:endParaRPr sz="2000" b="1" i="0" u="none" strike="noStrike" cap="none" dirty="0">
              <a:solidFill>
                <a:srgbClr val="EF9152"/>
              </a:solidFill>
              <a:latin typeface="Arial"/>
              <a:ea typeface="Arial"/>
              <a:cs typeface="Arial"/>
              <a:sym typeface="Arial"/>
            </a:endParaRPr>
          </a:p>
        </p:txBody>
      </p:sp>
      <p:sp>
        <p:nvSpPr>
          <p:cNvPr id="48" name="Google Shape;48;p2"/>
          <p:cNvSpPr/>
          <p:nvPr/>
        </p:nvSpPr>
        <p:spPr>
          <a:xfrm>
            <a:off x="6305550" y="2308537"/>
            <a:ext cx="5066745" cy="9694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err="1">
                <a:solidFill>
                  <a:srgbClr val="7F7F7F"/>
                </a:solidFill>
                <a:latin typeface="Arial"/>
                <a:ea typeface="Arial"/>
                <a:cs typeface="Arial"/>
                <a:sym typeface="Arial"/>
              </a:rPr>
              <a:t>Reflectieve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vragen</a:t>
            </a:r>
            <a:r>
              <a:rPr lang="en-US" sz="1400" b="0" i="0" u="none" strike="noStrike" cap="none" dirty="0">
                <a:solidFill>
                  <a:srgbClr val="7F7F7F"/>
                </a:solidFill>
                <a:latin typeface="Arial"/>
                <a:ea typeface="Arial"/>
                <a:cs typeface="Arial"/>
                <a:sym typeface="Arial"/>
              </a:rPr>
              <a:t> over de </a:t>
            </a:r>
            <a:r>
              <a:rPr lang="en-US" sz="1400" b="0" i="0" u="none" strike="noStrike" cap="none" dirty="0" err="1">
                <a:solidFill>
                  <a:srgbClr val="7F7F7F"/>
                </a:solidFill>
                <a:latin typeface="Arial"/>
                <a:ea typeface="Arial"/>
                <a:cs typeface="Arial"/>
                <a:sym typeface="Arial"/>
              </a:rPr>
              <a:t>behandelde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onderwerpen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a:t>
            </a:r>
            <a:r>
              <a:rPr lang="en-US" sz="1400" b="0" i="0" u="none" strike="noStrike" cap="none" dirty="0">
                <a:solidFill>
                  <a:srgbClr val="7F7F7F"/>
                </a:solidFill>
                <a:latin typeface="Arial"/>
                <a:ea typeface="Arial"/>
                <a:cs typeface="Arial"/>
                <a:sym typeface="Arial"/>
              </a:rPr>
              <a:t> de </a:t>
            </a:r>
            <a:r>
              <a:rPr lang="en-US" sz="1400" b="0" i="0" u="none" strike="noStrike" cap="none" dirty="0" err="1">
                <a:solidFill>
                  <a:srgbClr val="7F7F7F"/>
                </a:solidFill>
                <a:latin typeface="Arial"/>
                <a:ea typeface="Arial"/>
                <a:cs typeface="Arial"/>
                <a:sym typeface="Arial"/>
              </a:rPr>
              <a:t>kennis</a:t>
            </a:r>
            <a:r>
              <a:rPr lang="en-US" sz="1400" b="0" i="0" u="none" strike="noStrike" cap="none" dirty="0">
                <a:solidFill>
                  <a:srgbClr val="7F7F7F"/>
                </a:solidFill>
                <a:latin typeface="Arial"/>
                <a:ea typeface="Arial"/>
                <a:cs typeface="Arial"/>
                <a:sym typeface="Arial"/>
              </a:rPr>
              <a:t> die de </a:t>
            </a:r>
            <a:r>
              <a:rPr lang="en-US" sz="1400" b="0" i="0" u="none" strike="noStrike" cap="none" dirty="0" err="1">
                <a:solidFill>
                  <a:srgbClr val="7F7F7F"/>
                </a:solidFill>
                <a:latin typeface="Arial"/>
                <a:ea typeface="Arial"/>
                <a:cs typeface="Arial"/>
                <a:sym typeface="Arial"/>
              </a:rPr>
              <a:t>deelnemers</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tijdens</a:t>
            </a:r>
            <a:r>
              <a:rPr lang="en-US" sz="1400" b="0" i="0" u="none" strike="noStrike" cap="none" dirty="0">
                <a:solidFill>
                  <a:srgbClr val="7F7F7F"/>
                </a:solidFill>
                <a:latin typeface="Arial"/>
                <a:ea typeface="Arial"/>
                <a:cs typeface="Arial"/>
                <a:sym typeface="Arial"/>
              </a:rPr>
              <a:t> de les </a:t>
            </a:r>
            <a:r>
              <a:rPr lang="en-US" sz="1400" b="0" i="0" u="none" strike="noStrike" cap="none" dirty="0" err="1">
                <a:solidFill>
                  <a:srgbClr val="7F7F7F"/>
                </a:solidFill>
                <a:latin typeface="Arial"/>
                <a:ea typeface="Arial"/>
                <a:cs typeface="Arial"/>
                <a:sym typeface="Arial"/>
              </a:rPr>
              <a:t>hebben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verworven</a:t>
            </a:r>
            <a:r>
              <a:rPr lang="en-US" sz="1400" b="0" i="0" u="none" strike="noStrike" cap="none" dirty="0">
                <a:solidFill>
                  <a:srgbClr val="7F7F7F"/>
                </a:solidFill>
                <a:latin typeface="Arial"/>
                <a:ea typeface="Arial"/>
                <a:cs typeface="Arial"/>
                <a:sym typeface="Arial"/>
              </a:rPr>
              <a:t> om </a:t>
            </a:r>
            <a:r>
              <a:rPr lang="en-US" sz="1400" b="0" i="0" u="none" strike="noStrike" cap="none" dirty="0" err="1">
                <a:solidFill>
                  <a:srgbClr val="7F7F7F"/>
                </a:solidFill>
                <a:latin typeface="Arial"/>
                <a:ea typeface="Arial"/>
                <a:cs typeface="Arial"/>
                <a:sym typeface="Arial"/>
              </a:rPr>
              <a:t>aan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tonen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dat</a:t>
            </a:r>
            <a:r>
              <a:rPr lang="en-US" sz="1400" b="0" i="0" u="none" strike="noStrike" cap="none" dirty="0">
                <a:solidFill>
                  <a:srgbClr val="7F7F7F"/>
                </a:solidFill>
                <a:latin typeface="Arial"/>
                <a:ea typeface="Arial"/>
                <a:cs typeface="Arial"/>
                <a:sym typeface="Arial"/>
              </a:rPr>
              <a:t> ze de les </a:t>
            </a:r>
            <a:r>
              <a:rPr lang="en-US" sz="1400" b="0" i="0" u="none" strike="noStrike" cap="none" dirty="0" err="1">
                <a:solidFill>
                  <a:srgbClr val="7F7F7F"/>
                </a:solidFill>
                <a:latin typeface="Arial"/>
                <a:ea typeface="Arial"/>
                <a:cs typeface="Arial"/>
                <a:sym typeface="Arial"/>
              </a:rPr>
              <a:t>begrijpen</a:t>
            </a:r>
            <a:r>
              <a:rPr lang="en-US" sz="1400" b="0" i="0" u="none" strike="noStrike" cap="none" dirty="0">
                <a:solidFill>
                  <a:srgbClr val="7F7F7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9" name="Google Shape;49;p2"/>
          <p:cNvSpPr/>
          <p:nvPr/>
        </p:nvSpPr>
        <p:spPr>
          <a:xfrm>
            <a:off x="6305550" y="1840806"/>
            <a:ext cx="21891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2C340"/>
                </a:solidFill>
                <a:latin typeface="Arial"/>
                <a:ea typeface="Arial"/>
                <a:cs typeface="Arial"/>
                <a:sym typeface="Arial"/>
              </a:rPr>
              <a:t>03 REFLECTIE</a:t>
            </a:r>
            <a:endParaRPr sz="2000" b="1" i="0" u="none" strike="noStrike" cap="none" dirty="0">
              <a:solidFill>
                <a:srgbClr val="92C340"/>
              </a:solidFill>
              <a:latin typeface="Arial"/>
              <a:ea typeface="Arial"/>
              <a:cs typeface="Arial"/>
              <a:sym typeface="Arial"/>
            </a:endParaRPr>
          </a:p>
        </p:txBody>
      </p:sp>
      <p:sp>
        <p:nvSpPr>
          <p:cNvPr id="50" name="Google Shape;50;p2"/>
          <p:cNvSpPr/>
          <p:nvPr/>
        </p:nvSpPr>
        <p:spPr>
          <a:xfrm>
            <a:off x="6305550" y="4156378"/>
            <a:ext cx="5066745"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err="1">
                <a:solidFill>
                  <a:srgbClr val="7F7F7F"/>
                </a:solidFill>
                <a:latin typeface="Arial"/>
                <a:ea typeface="Arial"/>
                <a:cs typeface="Arial"/>
                <a:sym typeface="Arial"/>
              </a:rPr>
              <a:t>Een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korte</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samenvatting</a:t>
            </a:r>
            <a:r>
              <a:rPr lang="en-US" sz="1400" b="0" i="0" u="none" strike="noStrike" cap="none" dirty="0">
                <a:solidFill>
                  <a:srgbClr val="7F7F7F"/>
                </a:solidFill>
                <a:latin typeface="Arial"/>
                <a:ea typeface="Arial"/>
                <a:cs typeface="Arial"/>
                <a:sym typeface="Arial"/>
              </a:rPr>
              <a:t> van de </a:t>
            </a:r>
            <a:r>
              <a:rPr lang="en-US" sz="1400" b="0" i="0" u="none" strike="noStrike" cap="none" dirty="0" err="1">
                <a:solidFill>
                  <a:srgbClr val="7F7F7F"/>
                </a:solidFill>
                <a:latin typeface="Arial"/>
                <a:ea typeface="Arial"/>
                <a:cs typeface="Arial"/>
                <a:sym typeface="Arial"/>
              </a:rPr>
              <a:t>kennis</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vaardigheden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en</a:t>
            </a:r>
            <a:r>
              <a:rPr lang="en-US" sz="1400" b="0" i="0" u="none" strike="noStrike" cap="none" dirty="0">
                <a:solidFill>
                  <a:srgbClr val="7F7F7F"/>
                </a:solidFill>
                <a:latin typeface="Arial"/>
                <a:ea typeface="Arial"/>
                <a:cs typeface="Arial"/>
                <a:sym typeface="Arial"/>
              </a:rPr>
              <a:t> attitudes die </a:t>
            </a:r>
            <a:r>
              <a:rPr lang="en-US" sz="1400" b="0" i="0" u="none" strike="noStrike" cap="none" dirty="0" err="1">
                <a:solidFill>
                  <a:srgbClr val="7F7F7F"/>
                </a:solidFill>
                <a:latin typeface="Arial"/>
                <a:ea typeface="Arial"/>
                <a:cs typeface="Arial"/>
                <a:sym typeface="Arial"/>
              </a:rPr>
              <a:t>tijdens</a:t>
            </a:r>
            <a:r>
              <a:rPr lang="en-US" sz="1400" b="0" i="0" u="none" strike="noStrike" cap="none" dirty="0">
                <a:solidFill>
                  <a:srgbClr val="7F7F7F"/>
                </a:solidFill>
                <a:latin typeface="Arial"/>
                <a:ea typeface="Arial"/>
                <a:cs typeface="Arial"/>
                <a:sym typeface="Arial"/>
              </a:rPr>
              <a:t> de les </a:t>
            </a:r>
            <a:r>
              <a:rPr lang="en-US" sz="1400" b="0" i="0" u="none" strike="noStrike" cap="none" dirty="0" err="1">
                <a:solidFill>
                  <a:srgbClr val="7F7F7F"/>
                </a:solidFill>
                <a:latin typeface="Arial"/>
                <a:ea typeface="Arial"/>
                <a:cs typeface="Arial"/>
                <a:sym typeface="Arial"/>
              </a:rPr>
              <a:t>werden</a:t>
            </a:r>
            <a:r>
              <a:rPr lang="en-US" sz="1400" b="0" i="0" u="none" strike="noStrike" cap="none" dirty="0">
                <a:solidFill>
                  <a:srgbClr val="7F7F7F"/>
                </a:solidFill>
                <a:latin typeface="Arial"/>
                <a:ea typeface="Arial"/>
                <a:cs typeface="Arial"/>
                <a:sym typeface="Arial"/>
              </a:rPr>
              <a:t> </a:t>
            </a:r>
            <a:r>
              <a:rPr lang="en-US" sz="1400" b="0" i="0" u="none" strike="noStrike" cap="none" dirty="0" err="1">
                <a:solidFill>
                  <a:srgbClr val="7F7F7F"/>
                </a:solidFill>
                <a:latin typeface="Arial"/>
                <a:ea typeface="Arial"/>
                <a:cs typeface="Arial"/>
                <a:sym typeface="Arial"/>
              </a:rPr>
              <a:t>verworven</a:t>
            </a:r>
            <a:r>
              <a:rPr lang="en-US" sz="1400" b="0" i="0" u="none" strike="noStrike" cap="none" dirty="0">
                <a:solidFill>
                  <a:srgbClr val="7F7F7F"/>
                </a:solidFill>
                <a:latin typeface="Arial"/>
                <a:ea typeface="Arial"/>
                <a:cs typeface="Arial"/>
                <a:sym typeface="Arial"/>
              </a:rPr>
              <a:t>.</a:t>
            </a:r>
            <a:endParaRPr sz="1400" b="0" i="0" u="none" strike="noStrike" cap="none" dirty="0">
              <a:solidFill>
                <a:srgbClr val="7F7F7F"/>
              </a:solidFill>
              <a:latin typeface="Arial"/>
              <a:ea typeface="Arial"/>
              <a:cs typeface="Arial"/>
              <a:sym typeface="Arial"/>
            </a:endParaRPr>
          </a:p>
        </p:txBody>
      </p:sp>
      <p:sp>
        <p:nvSpPr>
          <p:cNvPr id="51" name="Google Shape;51;p2"/>
          <p:cNvSpPr/>
          <p:nvPr/>
        </p:nvSpPr>
        <p:spPr>
          <a:xfrm>
            <a:off x="6305550" y="3688650"/>
            <a:ext cx="285300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4AE93"/>
                </a:solidFill>
                <a:latin typeface="Arial"/>
                <a:ea typeface="Arial"/>
                <a:cs typeface="Arial"/>
                <a:sym typeface="Arial"/>
              </a:rPr>
              <a:t>04 SAMENVATTING</a:t>
            </a:r>
            <a:endParaRPr sz="2000" b="1" i="0" u="none" strike="noStrike" cap="none" dirty="0">
              <a:solidFill>
                <a:srgbClr val="54AE9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54AE9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18" name="Google Shape;218;p42"/>
          <p:cNvSpPr txBox="1"/>
          <p:nvPr/>
        </p:nvSpPr>
        <p:spPr>
          <a:xfrm>
            <a:off x="3851793" y="127409"/>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2 </a:t>
            </a:r>
            <a:r>
              <a:rPr lang="en-US" sz="4400" b="1" i="0" u="none" strike="noStrike" cap="none" dirty="0" err="1">
                <a:solidFill>
                  <a:srgbClr val="EF9152"/>
                </a:solidFill>
                <a:latin typeface="Arial"/>
                <a:ea typeface="Arial"/>
                <a:cs typeface="Arial"/>
                <a:sym typeface="Arial"/>
              </a:rPr>
              <a:t>Instructies</a:t>
            </a:r>
            <a:endParaRPr sz="4400" b="1" i="0" u="none" strike="noStrike" cap="none" dirty="0">
              <a:solidFill>
                <a:srgbClr val="EF9152"/>
              </a:solidFill>
              <a:latin typeface="Arial"/>
              <a:ea typeface="Arial"/>
              <a:cs typeface="Arial"/>
              <a:sym typeface="Arial"/>
            </a:endParaRPr>
          </a:p>
        </p:txBody>
      </p:sp>
      <p:sp>
        <p:nvSpPr>
          <p:cNvPr id="219" name="Google Shape;219;p42"/>
          <p:cNvSpPr txBox="1"/>
          <p:nvPr/>
        </p:nvSpPr>
        <p:spPr>
          <a:xfrm>
            <a:off x="3851793" y="1637508"/>
            <a:ext cx="7798338" cy="162752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100"/>
              <a:buFont typeface="Arial"/>
              <a:buNone/>
            </a:pPr>
            <a:r>
              <a:rPr lang="en-US" sz="1800" b="0" i="0" u="none" strike="noStrike" cap="none" dirty="0">
                <a:solidFill>
                  <a:srgbClr val="7F7F7F"/>
                </a:solidFill>
                <a:latin typeface="Arial"/>
                <a:ea typeface="Arial"/>
                <a:cs typeface="Arial"/>
                <a:sym typeface="Arial"/>
              </a:rPr>
              <a:t>Neem </a:t>
            </a:r>
            <a:r>
              <a:rPr lang="en-US" sz="1800" b="0" i="0" u="none" strike="noStrike" cap="none" dirty="0" err="1">
                <a:solidFill>
                  <a:srgbClr val="7F7F7F"/>
                </a:solidFill>
                <a:latin typeface="Arial"/>
                <a:ea typeface="Arial"/>
                <a:cs typeface="Arial"/>
                <a:sym typeface="Arial"/>
              </a:rPr>
              <a:t>een</a:t>
            </a:r>
            <a:r>
              <a:rPr lang="en-US" sz="1800" b="0" i="0" u="none" strike="noStrike" cap="none" dirty="0">
                <a:solidFill>
                  <a:srgbClr val="7F7F7F"/>
                </a:solidFill>
                <a:latin typeface="Arial"/>
                <a:ea typeface="Arial"/>
                <a:cs typeface="Arial"/>
                <a:sym typeface="Arial"/>
              </a:rPr>
              <a:t> vel papier </a:t>
            </a:r>
            <a:r>
              <a:rPr lang="en-US" sz="1800" b="0" i="0" u="none" strike="noStrike" cap="none" dirty="0" err="1">
                <a:solidFill>
                  <a:srgbClr val="7F7F7F"/>
                </a:solidFill>
                <a:latin typeface="Arial"/>
                <a:ea typeface="Arial"/>
                <a:cs typeface="Arial"/>
                <a:sym typeface="Arial"/>
              </a:rPr>
              <a:t>en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schrijf</a:t>
            </a:r>
            <a:r>
              <a:rPr lang="en-US" sz="1800" b="0" i="0" u="none" strike="noStrike" cap="none" dirty="0">
                <a:solidFill>
                  <a:srgbClr val="7F7F7F"/>
                </a:solidFill>
                <a:latin typeface="Arial"/>
                <a:ea typeface="Arial"/>
                <a:cs typeface="Arial"/>
                <a:sym typeface="Arial"/>
              </a:rPr>
              <a:t> de </a:t>
            </a:r>
            <a:r>
              <a:rPr lang="en-US" sz="1800" b="0" i="0" u="none" strike="noStrike" cap="none" dirty="0" err="1">
                <a:solidFill>
                  <a:srgbClr val="7F7F7F"/>
                </a:solidFill>
                <a:latin typeface="Arial"/>
                <a:ea typeface="Arial"/>
                <a:cs typeface="Arial"/>
                <a:sym typeface="Arial"/>
              </a:rPr>
              <a:t>namen</a:t>
            </a:r>
            <a:r>
              <a:rPr lang="en-US" sz="1800" b="0" i="0" u="none" strike="noStrike" cap="none" dirty="0">
                <a:solidFill>
                  <a:srgbClr val="7F7F7F"/>
                </a:solidFill>
                <a:latin typeface="Arial"/>
                <a:ea typeface="Arial"/>
                <a:cs typeface="Arial"/>
                <a:sym typeface="Arial"/>
              </a:rPr>
              <a:t> op van 6 </a:t>
            </a:r>
            <a:r>
              <a:rPr lang="en-US" sz="1800" b="0" i="0" u="none" strike="noStrike" cap="none" dirty="0" err="1">
                <a:solidFill>
                  <a:srgbClr val="7F7F7F"/>
                </a:solidFill>
                <a:latin typeface="Arial"/>
                <a:ea typeface="Arial"/>
                <a:cs typeface="Arial"/>
                <a:sym typeface="Arial"/>
              </a:rPr>
              <a:t>mensen</a:t>
            </a:r>
            <a:r>
              <a:rPr lang="en-US" sz="1800" b="0" i="0" u="none" strike="noStrike" cap="none" dirty="0">
                <a:solidFill>
                  <a:srgbClr val="7F7F7F"/>
                </a:solidFill>
                <a:latin typeface="Arial"/>
                <a:ea typeface="Arial"/>
                <a:cs typeface="Arial"/>
                <a:sym typeface="Arial"/>
              </a:rPr>
              <a:t> die je </a:t>
            </a:r>
            <a:r>
              <a:rPr lang="en-US" sz="1800" b="0" i="0" u="none" strike="noStrike" cap="none" dirty="0" err="1">
                <a:solidFill>
                  <a:srgbClr val="7F7F7F"/>
                </a:solidFill>
                <a:latin typeface="Arial"/>
                <a:ea typeface="Arial"/>
                <a:cs typeface="Arial"/>
                <a:sym typeface="Arial"/>
              </a:rPr>
              <a:t>vertrouwt</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Kies</a:t>
            </a:r>
            <a:r>
              <a:rPr lang="en-US" sz="1800" b="0" i="0" u="none" strike="noStrike" cap="none" dirty="0">
                <a:solidFill>
                  <a:srgbClr val="7F7F7F"/>
                </a:solidFill>
                <a:latin typeface="Arial"/>
                <a:ea typeface="Arial"/>
                <a:cs typeface="Arial"/>
                <a:sym typeface="Arial"/>
              </a:rPr>
              <a:t> 3 </a:t>
            </a:r>
            <a:r>
              <a:rPr lang="en-US" sz="1800" b="0" i="0" u="none" strike="noStrike" cap="none" dirty="0" err="1">
                <a:solidFill>
                  <a:srgbClr val="7F7F7F"/>
                </a:solidFill>
                <a:latin typeface="Arial"/>
                <a:ea typeface="Arial"/>
                <a:cs typeface="Arial"/>
                <a:sym typeface="Arial"/>
              </a:rPr>
              <a:t>mensen</a:t>
            </a:r>
            <a:r>
              <a:rPr lang="en-US" sz="1800" b="0" i="0" u="none" strike="noStrike" cap="none" dirty="0">
                <a:solidFill>
                  <a:srgbClr val="7F7F7F"/>
                </a:solidFill>
                <a:latin typeface="Arial"/>
                <a:ea typeface="Arial"/>
                <a:cs typeface="Arial"/>
                <a:sym typeface="Arial"/>
              </a:rPr>
              <a:t> die je </a:t>
            </a:r>
            <a:r>
              <a:rPr lang="en-US" sz="1800" b="0" i="0" u="none" strike="noStrike" cap="none" dirty="0" err="1">
                <a:solidFill>
                  <a:srgbClr val="7F7F7F"/>
                </a:solidFill>
                <a:latin typeface="Arial"/>
                <a:ea typeface="Arial"/>
                <a:cs typeface="Arial"/>
                <a:sym typeface="Arial"/>
              </a:rPr>
              <a:t>kent</a:t>
            </a:r>
            <a:r>
              <a:rPr lang="en-US" sz="1800" b="0" i="0" u="none" strike="noStrike" cap="none" dirty="0">
                <a:solidFill>
                  <a:srgbClr val="7F7F7F"/>
                </a:solidFill>
                <a:latin typeface="Arial"/>
                <a:ea typeface="Arial"/>
                <a:cs typeface="Arial"/>
                <a:sym typeface="Arial"/>
              </a:rPr>
              <a:t> van je </a:t>
            </a:r>
            <a:r>
              <a:rPr lang="en-US" sz="1800" b="0" i="0" u="none" strike="noStrike" cap="none" dirty="0" err="1">
                <a:solidFill>
                  <a:srgbClr val="7F7F7F"/>
                </a:solidFill>
                <a:latin typeface="Arial"/>
                <a:ea typeface="Arial"/>
                <a:cs typeface="Arial"/>
                <a:sym typeface="Arial"/>
              </a:rPr>
              <a:t>werk</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en</a:t>
            </a:r>
            <a:r>
              <a:rPr lang="en-US" sz="1800" b="0" i="0" u="none" strike="noStrike" cap="none" dirty="0">
                <a:solidFill>
                  <a:srgbClr val="7F7F7F"/>
                </a:solidFill>
                <a:latin typeface="Arial"/>
                <a:ea typeface="Arial"/>
                <a:cs typeface="Arial"/>
                <a:sym typeface="Arial"/>
              </a:rPr>
              <a:t> 3 </a:t>
            </a:r>
            <a:r>
              <a:rPr lang="en-US" sz="1800" b="0" i="0" u="none" strike="noStrike" cap="none" dirty="0" err="1">
                <a:solidFill>
                  <a:srgbClr val="7F7F7F"/>
                </a:solidFill>
                <a:latin typeface="Arial"/>
                <a:ea typeface="Arial"/>
                <a:cs typeface="Arial"/>
                <a:sym typeface="Arial"/>
              </a:rPr>
              <a:t>uit</a:t>
            </a:r>
            <a:r>
              <a:rPr lang="en-US" sz="1800" b="0" i="0" u="none" strike="noStrike" cap="none" dirty="0">
                <a:solidFill>
                  <a:srgbClr val="7F7F7F"/>
                </a:solidFill>
                <a:latin typeface="Arial"/>
                <a:ea typeface="Arial"/>
                <a:cs typeface="Arial"/>
                <a:sym typeface="Arial"/>
              </a:rPr>
              <a:t> je </a:t>
            </a:r>
            <a:r>
              <a:rPr lang="en-US" sz="1800" b="0" i="0" u="none" strike="noStrike" cap="none" dirty="0" err="1">
                <a:solidFill>
                  <a:srgbClr val="7F7F7F"/>
                </a:solidFill>
                <a:latin typeface="Arial"/>
                <a:ea typeface="Arial"/>
                <a:cs typeface="Arial"/>
                <a:sym typeface="Arial"/>
              </a:rPr>
              <a:t>privéleven</a:t>
            </a:r>
            <a:r>
              <a:rPr lang="en-US" sz="1800" b="0" i="0" u="none" strike="noStrike" cap="none" dirty="0">
                <a:solidFill>
                  <a:srgbClr val="7F7F7F"/>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cxnSp>
        <p:nvCxnSpPr>
          <p:cNvPr id="220" name="Google Shape;220;p42"/>
          <p:cNvCxnSpPr/>
          <p:nvPr/>
        </p:nvCxnSpPr>
        <p:spPr>
          <a:xfrm>
            <a:off x="4372009" y="1016298"/>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21" name="Google Shape;221;p42"/>
          <p:cNvSpPr txBox="1"/>
          <p:nvPr/>
        </p:nvSpPr>
        <p:spPr>
          <a:xfrm>
            <a:off x="3851793" y="1239179"/>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1</a:t>
            </a:r>
            <a:endParaRPr sz="2000" b="1" i="0" u="none" strike="noStrike" cap="none" dirty="0">
              <a:solidFill>
                <a:srgbClr val="000000"/>
              </a:solidFill>
              <a:latin typeface="Arial"/>
              <a:ea typeface="Arial"/>
              <a:cs typeface="Arial"/>
              <a:sym typeface="Arial"/>
            </a:endParaRPr>
          </a:p>
        </p:txBody>
      </p:sp>
      <p:pic>
        <p:nvPicPr>
          <p:cNvPr id="222" name="Google Shape;222;p42" descr="Text&#10;&#10;Description automatically generated"/>
          <p:cNvPicPr preferRelativeResize="0"/>
          <p:nvPr/>
        </p:nvPicPr>
        <p:blipFill rotWithShape="1">
          <a:blip r:embed="rId3">
            <a:alphaModFix/>
          </a:blip>
          <a:srcRect/>
          <a:stretch/>
        </p:blipFill>
        <p:spPr>
          <a:xfrm>
            <a:off x="399791" y="6228842"/>
            <a:ext cx="1562100" cy="327721"/>
          </a:xfrm>
          <a:prstGeom prst="rect">
            <a:avLst/>
          </a:prstGeom>
          <a:noFill/>
          <a:ln>
            <a:noFill/>
          </a:ln>
        </p:spPr>
      </p:pic>
      <p:pic>
        <p:nvPicPr>
          <p:cNvPr id="223" name="Google Shape;223;p42" descr="Logo&#10;&#10;Description automatically generated"/>
          <p:cNvPicPr preferRelativeResize="0"/>
          <p:nvPr/>
        </p:nvPicPr>
        <p:blipFill rotWithShape="1">
          <a:blip r:embed="rId4">
            <a:alphaModFix/>
          </a:blip>
          <a:srcRect/>
          <a:stretch/>
        </p:blipFill>
        <p:spPr>
          <a:xfrm>
            <a:off x="10561841" y="37876"/>
            <a:ext cx="1250519" cy="1250519"/>
          </a:xfrm>
          <a:prstGeom prst="rect">
            <a:avLst/>
          </a:prstGeom>
          <a:noFill/>
          <a:ln>
            <a:noFill/>
          </a:ln>
        </p:spPr>
      </p:pic>
      <p:sp>
        <p:nvSpPr>
          <p:cNvPr id="224" name="Google Shape;224;p42"/>
          <p:cNvSpPr txBox="1"/>
          <p:nvPr/>
        </p:nvSpPr>
        <p:spPr>
          <a:xfrm>
            <a:off x="3851793" y="2874972"/>
            <a:ext cx="7798339" cy="236704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US" sz="1800" b="0" i="0" u="none" strike="noStrike" cap="none" dirty="0">
                <a:solidFill>
                  <a:srgbClr val="7F7F7F"/>
                </a:solidFill>
                <a:latin typeface="Arial"/>
                <a:ea typeface="Arial"/>
                <a:cs typeface="Arial"/>
                <a:sym typeface="Arial"/>
              </a:rPr>
              <a:t>Neem nu de </a:t>
            </a:r>
            <a:r>
              <a:rPr lang="en-US" sz="1800" b="0" i="0" u="none" strike="noStrike" cap="none" dirty="0" err="1">
                <a:solidFill>
                  <a:srgbClr val="7F7F7F"/>
                </a:solidFill>
                <a:latin typeface="Arial"/>
                <a:ea typeface="Arial"/>
                <a:cs typeface="Arial"/>
                <a:sym typeface="Arial"/>
              </a:rPr>
              <a:t>volgende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lijst</a:t>
            </a:r>
            <a:r>
              <a:rPr lang="en-US" sz="1800" b="0" i="0" u="none" strike="noStrike" cap="none" dirty="0">
                <a:solidFill>
                  <a:srgbClr val="7F7F7F"/>
                </a:solidFill>
                <a:latin typeface="Arial"/>
                <a:ea typeface="Arial"/>
                <a:cs typeface="Arial"/>
                <a:sym typeface="Arial"/>
              </a:rPr>
              <a:t> met </a:t>
            </a:r>
            <a:r>
              <a:rPr lang="en-US" sz="1800" b="0" i="0" u="none" strike="noStrike" cap="none" dirty="0" err="1">
                <a:solidFill>
                  <a:srgbClr val="7F7F7F"/>
                </a:solidFill>
                <a:latin typeface="Arial"/>
                <a:ea typeface="Arial"/>
                <a:cs typeface="Arial"/>
                <a:sym typeface="Arial"/>
              </a:rPr>
              <a:t>kenmerken</a:t>
            </a:r>
            <a:r>
              <a:rPr lang="en-US" sz="1800" b="0" i="0" u="none" strike="noStrike" cap="none" dirty="0">
                <a:solidFill>
                  <a:srgbClr val="7F7F7F"/>
                </a:solidFill>
                <a:latin typeface="Arial"/>
                <a:ea typeface="Arial"/>
                <a:cs typeface="Arial"/>
                <a:sym typeface="Arial"/>
              </a:rPr>
              <a:t> door </a:t>
            </a:r>
            <a:r>
              <a:rPr lang="en-US" sz="1800" b="0" i="0" u="none" strike="noStrike" cap="none" dirty="0" err="1">
                <a:solidFill>
                  <a:srgbClr val="7F7F7F"/>
                </a:solidFill>
                <a:latin typeface="Arial"/>
                <a:ea typeface="Arial"/>
                <a:cs typeface="Arial"/>
                <a:sym typeface="Arial"/>
              </a:rPr>
              <a:t>en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denk</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aan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elke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vriend</a:t>
            </a:r>
            <a:r>
              <a:rPr lang="en-US" sz="1800" b="0" i="0" u="none" strike="noStrike" cap="none" dirty="0">
                <a:solidFill>
                  <a:srgbClr val="7F7F7F"/>
                </a:solidFill>
                <a:latin typeface="Arial"/>
                <a:ea typeface="Arial"/>
                <a:cs typeface="Arial"/>
                <a:sym typeface="Arial"/>
              </a:rPr>
              <a:t> die je in de </a:t>
            </a:r>
            <a:r>
              <a:rPr lang="en-US" sz="1800" b="0" i="0" u="none" strike="noStrike" cap="none" dirty="0" err="1">
                <a:solidFill>
                  <a:srgbClr val="7F7F7F"/>
                </a:solidFill>
                <a:latin typeface="Arial"/>
                <a:ea typeface="Arial"/>
                <a:cs typeface="Arial"/>
                <a:sym typeface="Arial"/>
              </a:rPr>
              <a:t>vorige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stap</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hebt</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gekozen</a:t>
            </a:r>
            <a:r>
              <a:rPr lang="en-US" sz="1800" b="0" i="0" u="none" strike="noStrike" cap="none" dirty="0">
                <a:solidFill>
                  <a:srgbClr val="7F7F7F"/>
                </a:solidFill>
                <a:latin typeface="Arial"/>
                <a:ea typeface="Arial"/>
                <a:cs typeface="Arial"/>
                <a:sym typeface="Arial"/>
              </a:rPr>
              <a:t>. Als je </a:t>
            </a:r>
            <a:r>
              <a:rPr lang="en-US" sz="1800" b="0" i="0" u="none" strike="noStrike" cap="none" dirty="0" err="1">
                <a:solidFill>
                  <a:srgbClr val="7F7F7F"/>
                </a:solidFill>
                <a:latin typeface="Arial"/>
                <a:ea typeface="Arial"/>
                <a:cs typeface="Arial"/>
                <a:sym typeface="Arial"/>
              </a:rPr>
              <a:t>vriend</a:t>
            </a:r>
            <a:r>
              <a:rPr lang="en-US" sz="1800" b="0" i="0" u="none" strike="noStrike" cap="none" dirty="0">
                <a:solidFill>
                  <a:srgbClr val="7F7F7F"/>
                </a:solidFill>
                <a:latin typeface="Arial"/>
                <a:ea typeface="Arial"/>
                <a:cs typeface="Arial"/>
                <a:sym typeface="Arial"/>
              </a:rPr>
              <a:t>(in) </a:t>
            </a:r>
            <a:r>
              <a:rPr lang="en-US" sz="1800" b="0" i="0" u="none" strike="noStrike" cap="none" dirty="0" err="1">
                <a:solidFill>
                  <a:srgbClr val="7F7F7F"/>
                </a:solidFill>
                <a:latin typeface="Arial"/>
                <a:ea typeface="Arial"/>
                <a:cs typeface="Arial"/>
                <a:sym typeface="Arial"/>
              </a:rPr>
              <a:t>overeenkomt</a:t>
            </a:r>
            <a:r>
              <a:rPr lang="en-US" sz="1800" b="0" i="0" u="none" strike="noStrike" cap="none" dirty="0">
                <a:solidFill>
                  <a:srgbClr val="7F7F7F"/>
                </a:solidFill>
                <a:latin typeface="Arial"/>
                <a:ea typeface="Arial"/>
                <a:cs typeface="Arial"/>
                <a:sym typeface="Arial"/>
              </a:rPr>
              <a:t> met </a:t>
            </a:r>
            <a:r>
              <a:rPr lang="en-US" sz="1800" b="0" i="0" u="none" strike="noStrike" cap="none" dirty="0" err="1">
                <a:solidFill>
                  <a:srgbClr val="7F7F7F"/>
                </a:solidFill>
                <a:latin typeface="Arial"/>
                <a:ea typeface="Arial"/>
                <a:cs typeface="Arial"/>
                <a:sym typeface="Arial"/>
              </a:rPr>
              <a:t>jou</a:t>
            </a:r>
            <a:r>
              <a:rPr lang="en-US" sz="1800" b="0" i="0" u="none" strike="noStrike" cap="none" dirty="0">
                <a:solidFill>
                  <a:srgbClr val="7F7F7F"/>
                </a:solidFill>
                <a:latin typeface="Arial"/>
                <a:ea typeface="Arial"/>
                <a:cs typeface="Arial"/>
                <a:sym typeface="Arial"/>
              </a:rPr>
              <a:t> in </a:t>
            </a:r>
            <a:r>
              <a:rPr lang="en-US" sz="1800" b="0" i="0" u="none" strike="noStrike" cap="none" dirty="0" err="1">
                <a:solidFill>
                  <a:srgbClr val="7F7F7F"/>
                </a:solidFill>
                <a:latin typeface="Arial"/>
                <a:ea typeface="Arial"/>
                <a:cs typeface="Arial"/>
                <a:sym typeface="Arial"/>
              </a:rPr>
              <a:t>deze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eigenschap</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zet</a:t>
            </a:r>
            <a:r>
              <a:rPr lang="en-US" sz="1800" b="0" i="0" u="none" strike="noStrike" cap="none" dirty="0">
                <a:solidFill>
                  <a:srgbClr val="7F7F7F"/>
                </a:solidFill>
                <a:latin typeface="Arial"/>
                <a:ea typeface="Arial"/>
                <a:cs typeface="Arial"/>
                <a:sym typeface="Arial"/>
              </a:rPr>
              <a:t> dan </a:t>
            </a:r>
            <a:r>
              <a:rPr lang="en-US" sz="1800" b="0" i="0" u="none" strike="noStrike" cap="none" dirty="0" err="1">
                <a:solidFill>
                  <a:srgbClr val="7F7F7F"/>
                </a:solidFill>
                <a:latin typeface="Arial"/>
                <a:ea typeface="Arial"/>
                <a:cs typeface="Arial"/>
                <a:sym typeface="Arial"/>
              </a:rPr>
              <a:t>een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vinkje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anders</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zet</a:t>
            </a:r>
            <a:r>
              <a:rPr lang="en-US" sz="1800" b="0" i="0" u="none" strike="noStrike" cap="none" dirty="0">
                <a:solidFill>
                  <a:srgbClr val="7F7F7F"/>
                </a:solidFill>
                <a:latin typeface="Arial"/>
                <a:ea typeface="Arial"/>
                <a:cs typeface="Arial"/>
                <a:sym typeface="Arial"/>
              </a:rPr>
              <a:t> je </a:t>
            </a:r>
            <a:r>
              <a:rPr lang="en-US" sz="1800" b="0" i="0" u="none" strike="noStrike" cap="none" dirty="0" err="1">
                <a:solidFill>
                  <a:srgbClr val="7F7F7F"/>
                </a:solidFill>
                <a:latin typeface="Arial"/>
                <a:ea typeface="Arial"/>
                <a:cs typeface="Arial"/>
                <a:sym typeface="Arial"/>
              </a:rPr>
              <a:t>een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kruisje</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naast</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zijn</a:t>
            </a:r>
            <a:r>
              <a:rPr lang="en-US" sz="1800" b="0" i="0" u="none" strike="noStrike" cap="none" dirty="0">
                <a:solidFill>
                  <a:srgbClr val="7F7F7F"/>
                </a:solidFill>
                <a:latin typeface="Arial"/>
                <a:ea typeface="Arial"/>
                <a:cs typeface="Arial"/>
                <a:sym typeface="Arial"/>
              </a:rPr>
              <a:t>/</a:t>
            </a:r>
            <a:r>
              <a:rPr lang="en-US" sz="1800" b="0" i="0" u="none" strike="noStrike" cap="none" dirty="0" err="1">
                <a:solidFill>
                  <a:srgbClr val="7F7F7F"/>
                </a:solidFill>
                <a:latin typeface="Arial"/>
                <a:ea typeface="Arial"/>
                <a:cs typeface="Arial"/>
                <a:sym typeface="Arial"/>
              </a:rPr>
              <a:t>haar</a:t>
            </a:r>
            <a:r>
              <a:rPr lang="en-US" sz="1800" b="0" i="0" u="none" strike="noStrike" cap="none" dirty="0">
                <a:solidFill>
                  <a:srgbClr val="7F7F7F"/>
                </a:solidFill>
                <a:latin typeface="Arial"/>
                <a:ea typeface="Arial"/>
                <a:cs typeface="Arial"/>
                <a:sym typeface="Arial"/>
              </a:rPr>
              <a:t> naam. </a:t>
            </a:r>
            <a:r>
              <a:rPr lang="en-US" sz="1800" b="0" i="0" u="none" strike="noStrike" cap="none" dirty="0" err="1">
                <a:solidFill>
                  <a:srgbClr val="7F7F7F"/>
                </a:solidFill>
                <a:latin typeface="Arial"/>
                <a:ea typeface="Arial"/>
                <a:cs typeface="Arial"/>
                <a:sym typeface="Arial"/>
              </a:rPr>
              <a:t>Herhaal</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dit</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voor</a:t>
            </a:r>
            <a:r>
              <a:rPr lang="en-US" sz="1800" b="0" i="0" u="none" strike="noStrike" cap="none" dirty="0">
                <a:solidFill>
                  <a:srgbClr val="7F7F7F"/>
                </a:solidFill>
                <a:latin typeface="Arial"/>
                <a:ea typeface="Arial"/>
                <a:cs typeface="Arial"/>
                <a:sym typeface="Arial"/>
              </a:rPr>
              <a:t> alle </a:t>
            </a:r>
            <a:r>
              <a:rPr lang="en-US" sz="1800" b="0" i="0" u="none" strike="noStrike" cap="none" dirty="0" err="1">
                <a:solidFill>
                  <a:srgbClr val="7F7F7F"/>
                </a:solidFill>
                <a:latin typeface="Arial"/>
                <a:ea typeface="Arial"/>
                <a:cs typeface="Arial"/>
                <a:sym typeface="Arial"/>
              </a:rPr>
              <a:t>vrienden</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en</a:t>
            </a:r>
            <a:r>
              <a:rPr lang="en-US" sz="1800" b="0" i="0" u="none" strike="noStrike" cap="none" dirty="0">
                <a:solidFill>
                  <a:srgbClr val="7F7F7F"/>
                </a:solidFill>
                <a:latin typeface="Arial"/>
                <a:ea typeface="Arial"/>
                <a:cs typeface="Arial"/>
                <a:sym typeface="Arial"/>
              </a:rPr>
              <a:t> alle </a:t>
            </a:r>
            <a:r>
              <a:rPr lang="en-US" sz="1800" b="0" i="0" u="none" strike="noStrike" cap="none" dirty="0" err="1">
                <a:solidFill>
                  <a:srgbClr val="7F7F7F"/>
                </a:solidFill>
                <a:latin typeface="Arial"/>
                <a:ea typeface="Arial"/>
                <a:cs typeface="Arial"/>
                <a:sym typeface="Arial"/>
              </a:rPr>
              <a:t>kenmerken</a:t>
            </a:r>
            <a:r>
              <a:rPr lang="en-US" sz="1800" b="0" i="0" u="none" strike="noStrike" cap="none" dirty="0">
                <a:solidFill>
                  <a:srgbClr val="7F7F7F"/>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225" name="Google Shape;225;p42"/>
          <p:cNvSpPr txBox="1"/>
          <p:nvPr/>
        </p:nvSpPr>
        <p:spPr>
          <a:xfrm>
            <a:off x="3851794" y="2473524"/>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2</a:t>
            </a:r>
            <a:endParaRPr sz="2000" b="1" i="0" u="none" strike="noStrike" cap="none" dirty="0">
              <a:solidFill>
                <a:srgbClr val="000000"/>
              </a:solidFill>
              <a:latin typeface="Arial"/>
              <a:ea typeface="Arial"/>
              <a:cs typeface="Arial"/>
              <a:sym typeface="Arial"/>
            </a:endParaRPr>
          </a:p>
        </p:txBody>
      </p:sp>
      <p:sp>
        <p:nvSpPr>
          <p:cNvPr id="226" name="Google Shape;226;p42"/>
          <p:cNvSpPr txBox="1"/>
          <p:nvPr/>
        </p:nvSpPr>
        <p:spPr>
          <a:xfrm>
            <a:off x="4477051" y="4190935"/>
            <a:ext cx="7335309" cy="253965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700"/>
              <a:buFont typeface="Arial"/>
              <a:buNone/>
            </a:pPr>
            <a:r>
              <a:rPr lang="en-US" sz="2400" b="1" i="0" u="none" strike="noStrike" cap="none" dirty="0">
                <a:solidFill>
                  <a:srgbClr val="8FC7E1"/>
                </a:solidFill>
                <a:latin typeface="Arial"/>
                <a:ea typeface="Arial"/>
                <a:cs typeface="Arial"/>
                <a:sym typeface="Arial"/>
              </a:rPr>
              <a:t>	</a:t>
            </a:r>
            <a:r>
              <a:rPr lang="en-US" sz="2000" b="1" i="0" u="none" strike="noStrike" cap="none" dirty="0" err="1">
                <a:solidFill>
                  <a:srgbClr val="8FC7E1"/>
                </a:solidFill>
                <a:latin typeface="Arial"/>
                <a:ea typeface="Arial"/>
                <a:cs typeface="Arial"/>
                <a:sym typeface="Arial"/>
              </a:rPr>
              <a:t>Leeftijd</a:t>
            </a:r>
            <a:r>
              <a:rPr lang="en-US" sz="2000" b="1" i="0" u="none" strike="noStrike" cap="none" dirty="0">
                <a:solidFill>
                  <a:srgbClr val="EF9152"/>
                </a:solidFill>
                <a:latin typeface="Arial"/>
                <a:ea typeface="Arial"/>
                <a:cs typeface="Arial"/>
                <a:sym typeface="Arial"/>
              </a:rPr>
              <a:t> 		Gender</a:t>
            </a:r>
            <a:endParaRPr sz="2000" b="1" i="0" u="none" strike="noStrike" cap="none" dirty="0">
              <a:solidFill>
                <a:srgbClr val="EF9152"/>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700"/>
              <a:buFont typeface="Arial"/>
              <a:buNone/>
            </a:pPr>
            <a:r>
              <a:rPr lang="en-US" sz="2000" b="1" i="0" u="none" strike="noStrike" cap="none" dirty="0">
                <a:solidFill>
                  <a:srgbClr val="92C340"/>
                </a:solidFill>
                <a:latin typeface="Arial"/>
                <a:ea typeface="Arial"/>
                <a:cs typeface="Arial"/>
                <a:sym typeface="Arial"/>
              </a:rPr>
              <a:t>Handicap</a:t>
            </a:r>
            <a:r>
              <a:rPr lang="en-US" sz="2000" b="1" i="0" u="none" strike="noStrike" cap="none" dirty="0">
                <a:solidFill>
                  <a:srgbClr val="EF9152"/>
                </a:solidFill>
                <a:latin typeface="Arial"/>
                <a:ea typeface="Arial"/>
                <a:cs typeface="Arial"/>
                <a:sym typeface="Arial"/>
              </a:rPr>
              <a:t>  		</a:t>
            </a:r>
            <a:r>
              <a:rPr lang="en-US" sz="2000" b="1" i="0" u="none" strike="noStrike" cap="none" dirty="0">
                <a:solidFill>
                  <a:srgbClr val="8FC7E1"/>
                </a:solidFill>
                <a:latin typeface="Arial"/>
                <a:ea typeface="Arial"/>
                <a:cs typeface="Arial"/>
                <a:sym typeface="Arial"/>
              </a:rPr>
              <a:t> </a:t>
            </a:r>
            <a:r>
              <a:rPr lang="en-US" sz="2000" b="1" i="0" u="none" strike="noStrike" cap="none" dirty="0" err="1">
                <a:solidFill>
                  <a:srgbClr val="8FC7E1"/>
                </a:solidFill>
                <a:latin typeface="Arial"/>
                <a:ea typeface="Arial"/>
                <a:cs typeface="Arial"/>
                <a:sym typeface="Arial"/>
              </a:rPr>
              <a:t>Verhouding</a:t>
            </a:r>
            <a:r>
              <a:rPr lang="en-US" sz="2000" b="1" i="0" u="none" strike="noStrike" cap="none" dirty="0">
                <a:solidFill>
                  <a:srgbClr val="EF9152"/>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700"/>
              <a:buFont typeface="Arial"/>
              <a:buNone/>
            </a:pPr>
            <a:r>
              <a:rPr lang="en-US" sz="2000" b="1" i="0" u="none" strike="noStrike" cap="none" dirty="0">
                <a:solidFill>
                  <a:srgbClr val="EF9152"/>
                </a:solidFill>
                <a:latin typeface="Arial"/>
                <a:ea typeface="Arial"/>
                <a:cs typeface="Arial"/>
                <a:sym typeface="Arial"/>
              </a:rPr>
              <a:t>	</a:t>
            </a:r>
            <a:r>
              <a:rPr lang="en-US" sz="2000" b="1" i="0" u="none" strike="noStrike" cap="none" dirty="0" err="1">
                <a:solidFill>
                  <a:srgbClr val="EF9152"/>
                </a:solidFill>
                <a:latin typeface="Arial"/>
                <a:ea typeface="Arial"/>
                <a:cs typeface="Arial"/>
                <a:sym typeface="Arial"/>
              </a:rPr>
              <a:t>Opleiding</a:t>
            </a:r>
            <a:r>
              <a:rPr lang="en-US" sz="2000" b="1" i="0" u="none" strike="noStrike" cap="none" dirty="0">
                <a:solidFill>
                  <a:srgbClr val="EF9152"/>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700"/>
              <a:buFont typeface="Arial"/>
              <a:buNone/>
            </a:pPr>
            <a:r>
              <a:rPr lang="en-US" sz="2000" b="1" i="0" u="none" strike="noStrike" cap="none" dirty="0" err="1">
                <a:solidFill>
                  <a:srgbClr val="8FC7E1"/>
                </a:solidFill>
                <a:latin typeface="Arial"/>
                <a:ea typeface="Arial"/>
                <a:cs typeface="Arial"/>
                <a:sym typeface="Arial"/>
              </a:rPr>
              <a:t>Zwangerschap</a:t>
            </a:r>
            <a:r>
              <a:rPr lang="en-US" sz="2000" b="1" i="0" u="none" strike="noStrike" cap="none" dirty="0">
                <a:solidFill>
                  <a:srgbClr val="8FC7E1"/>
                </a:solidFill>
                <a:latin typeface="Arial"/>
                <a:ea typeface="Arial"/>
                <a:cs typeface="Arial"/>
                <a:sym typeface="Arial"/>
              </a:rPr>
              <a:t> </a:t>
            </a:r>
            <a:r>
              <a:rPr lang="en-US" sz="2000" b="1" i="0" u="none" strike="noStrike" cap="none" dirty="0" err="1">
                <a:solidFill>
                  <a:srgbClr val="8FC7E1"/>
                </a:solidFill>
                <a:latin typeface="Arial"/>
                <a:ea typeface="Arial"/>
                <a:cs typeface="Arial"/>
                <a:sym typeface="Arial"/>
              </a:rPr>
              <a:t>en</a:t>
            </a:r>
            <a:r>
              <a:rPr lang="en-US" sz="2000" b="1" i="0" u="none" strike="noStrike" cap="none" dirty="0">
                <a:solidFill>
                  <a:srgbClr val="8FC7E1"/>
                </a:solidFill>
                <a:latin typeface="Arial"/>
                <a:ea typeface="Arial"/>
                <a:cs typeface="Arial"/>
                <a:sym typeface="Arial"/>
              </a:rPr>
              <a:t>/of </a:t>
            </a:r>
            <a:r>
              <a:rPr lang="en-US" sz="2000" b="1" i="0" u="none" strike="noStrike" cap="none" dirty="0" err="1">
                <a:solidFill>
                  <a:srgbClr val="8FC7E1"/>
                </a:solidFill>
                <a:latin typeface="Arial"/>
                <a:ea typeface="Arial"/>
                <a:cs typeface="Arial"/>
                <a:sym typeface="Arial"/>
              </a:rPr>
              <a:t>moederschap</a:t>
            </a:r>
            <a:r>
              <a:rPr lang="en-US" sz="2000" b="1" i="0" u="none" strike="noStrike" cap="none" dirty="0">
                <a:solidFill>
                  <a:srgbClr val="8FC7E1"/>
                </a:solidFill>
                <a:latin typeface="Arial"/>
                <a:ea typeface="Arial"/>
                <a:cs typeface="Arial"/>
                <a:sym typeface="Arial"/>
              </a:rPr>
              <a:t> 	 </a:t>
            </a:r>
            <a:r>
              <a:rPr lang="en-US" sz="2000" b="1" i="0" u="none" strike="noStrike" cap="none" dirty="0">
                <a:solidFill>
                  <a:srgbClr val="92C340"/>
                </a:solidFill>
                <a:latin typeface="Arial"/>
                <a:ea typeface="Arial"/>
                <a:cs typeface="Arial"/>
                <a:sym typeface="Arial"/>
              </a:rPr>
              <a:t>Ras / </a:t>
            </a:r>
            <a:r>
              <a:rPr lang="en-US" sz="2000" b="1" i="0" u="none" strike="noStrike" cap="none" dirty="0" err="1">
                <a:solidFill>
                  <a:srgbClr val="92C340"/>
                </a:solidFill>
                <a:latin typeface="Arial"/>
                <a:ea typeface="Arial"/>
                <a:cs typeface="Arial"/>
                <a:sym typeface="Arial"/>
              </a:rPr>
              <a:t>etniciteit</a:t>
            </a:r>
            <a:r>
              <a:rPr lang="en-US" sz="2000" b="1" i="0" u="none" strike="noStrike" cap="none" dirty="0">
                <a:solidFill>
                  <a:srgbClr val="EF9152"/>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700"/>
              <a:buFont typeface="Arial"/>
              <a:buNone/>
            </a:pPr>
            <a:r>
              <a:rPr lang="en-US" sz="2000" b="1" i="0" u="none" strike="noStrike" cap="none" dirty="0">
                <a:solidFill>
                  <a:srgbClr val="EF9152"/>
                </a:solidFill>
                <a:latin typeface="Arial"/>
                <a:ea typeface="Arial"/>
                <a:cs typeface="Arial"/>
                <a:sym typeface="Arial"/>
              </a:rPr>
              <a:t>	</a:t>
            </a:r>
            <a:r>
              <a:rPr lang="en-US" sz="2000" b="1" i="0" u="none" strike="noStrike" cap="none" dirty="0" err="1">
                <a:solidFill>
                  <a:srgbClr val="92C340"/>
                </a:solidFill>
                <a:latin typeface="Arial"/>
                <a:ea typeface="Arial"/>
                <a:cs typeface="Arial"/>
                <a:sym typeface="Arial"/>
              </a:rPr>
              <a:t>Religie</a:t>
            </a:r>
            <a:r>
              <a:rPr lang="en-US" sz="2000" b="1" i="0" u="none" strike="noStrike" cap="none" dirty="0">
                <a:solidFill>
                  <a:srgbClr val="EF9152"/>
                </a:solidFill>
                <a:latin typeface="Arial"/>
                <a:ea typeface="Arial"/>
                <a:cs typeface="Arial"/>
                <a:sym typeface="Arial"/>
              </a:rPr>
              <a:t>  	     </a:t>
            </a:r>
            <a:r>
              <a:rPr lang="en-US" sz="2000" b="1" i="0" u="none" strike="noStrike" cap="none" dirty="0" err="1">
                <a:solidFill>
                  <a:srgbClr val="EF9152"/>
                </a:solidFill>
                <a:latin typeface="Arial"/>
                <a:ea typeface="Arial"/>
                <a:cs typeface="Arial"/>
                <a:sym typeface="Arial"/>
              </a:rPr>
              <a:t>Seksuele</a:t>
            </a:r>
            <a:r>
              <a:rPr lang="en-US" sz="2000" b="1" i="0" u="none" strike="noStrike" cap="none" dirty="0">
                <a:solidFill>
                  <a:srgbClr val="92C340"/>
                </a:solidFill>
                <a:latin typeface="Arial"/>
                <a:ea typeface="Arial"/>
                <a:cs typeface="Arial"/>
                <a:sym typeface="Arial"/>
              </a:rPr>
              <a:t> </a:t>
            </a:r>
            <a:r>
              <a:rPr lang="en-US" sz="2000" b="1" i="0" u="none" strike="noStrike" cap="none" dirty="0" err="1">
                <a:solidFill>
                  <a:srgbClr val="EF9152"/>
                </a:solidFill>
                <a:latin typeface="Arial"/>
                <a:ea typeface="Arial"/>
                <a:cs typeface="Arial"/>
                <a:sym typeface="Arial"/>
              </a:rPr>
              <a:t>voorkeur</a:t>
            </a:r>
            <a:endParaRPr sz="2000" b="1" i="0" u="none" strike="noStrike" cap="none" dirty="0">
              <a:solidFill>
                <a:srgbClr val="EF915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descr="Smiling young man in focus seated with three other people out of focus"/>
          <p:cNvPicPr preferRelativeResize="0"/>
          <p:nvPr/>
        </p:nvPicPr>
        <p:blipFill rotWithShape="1">
          <a:blip r:embed="rId3">
            <a:alphaModFix/>
          </a:blip>
          <a:srcRect/>
          <a:stretch/>
        </p:blipFill>
        <p:spPr>
          <a:xfrm>
            <a:off x="748044" y="2019324"/>
            <a:ext cx="4296566" cy="2863821"/>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232" name="Google Shape;232;p16"/>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3" name="Google Shape;233;p16"/>
          <p:cNvSpPr txBox="1"/>
          <p:nvPr/>
        </p:nvSpPr>
        <p:spPr>
          <a:xfrm>
            <a:off x="5735606" y="2666902"/>
            <a:ext cx="5919474" cy="274844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Controleer</a:t>
            </a:r>
            <a:r>
              <a:rPr lang="en-US" sz="2000" b="0" i="0" u="none" strike="noStrike" cap="none" dirty="0">
                <a:solidFill>
                  <a:srgbClr val="7F7F7F"/>
                </a:solidFill>
                <a:latin typeface="Arial"/>
                <a:ea typeface="Arial"/>
                <a:cs typeface="Arial"/>
                <a:sym typeface="Arial"/>
              </a:rPr>
              <a:t> nu </a:t>
            </a:r>
            <a:r>
              <a:rPr lang="en-US" sz="2000" b="0" i="0" u="none" strike="noStrike" cap="none" dirty="0" err="1">
                <a:solidFill>
                  <a:srgbClr val="7F7F7F"/>
                </a:solidFill>
                <a:latin typeface="Arial"/>
                <a:ea typeface="Arial"/>
                <a:cs typeface="Arial"/>
                <a:sym typeface="Arial"/>
              </a:rPr>
              <a:t>hoeveel</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vinkjes</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hoeveel</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kruisjes</a:t>
            </a:r>
            <a:r>
              <a:rPr lang="en-US" sz="2000" b="0" i="0" u="none" strike="noStrike" cap="none" dirty="0">
                <a:solidFill>
                  <a:srgbClr val="7F7F7F"/>
                </a:solidFill>
                <a:latin typeface="Arial"/>
                <a:ea typeface="Arial"/>
                <a:cs typeface="Arial"/>
                <a:sym typeface="Arial"/>
              </a:rPr>
              <a:t> je </a:t>
            </a:r>
            <a:r>
              <a:rPr lang="en-US" sz="2000" b="0" i="0" u="none" strike="noStrike" cap="none" dirty="0" err="1">
                <a:solidFill>
                  <a:srgbClr val="7F7F7F"/>
                </a:solidFill>
                <a:latin typeface="Arial"/>
                <a:ea typeface="Arial"/>
                <a:cs typeface="Arial"/>
                <a:sym typeface="Arial"/>
              </a:rPr>
              <a:t>naast</a:t>
            </a:r>
            <a:r>
              <a:rPr lang="en-US" sz="2000" b="0" i="0" u="none" strike="noStrike" cap="none" dirty="0">
                <a:solidFill>
                  <a:srgbClr val="7F7F7F"/>
                </a:solidFill>
                <a:latin typeface="Arial"/>
                <a:ea typeface="Arial"/>
                <a:cs typeface="Arial"/>
                <a:sym typeface="Arial"/>
              </a:rPr>
              <a:t> de </a:t>
            </a:r>
            <a:r>
              <a:rPr lang="en-US" sz="2000" b="0" i="0" u="none" strike="noStrike" cap="none" dirty="0" err="1">
                <a:solidFill>
                  <a:srgbClr val="7F7F7F"/>
                </a:solidFill>
                <a:latin typeface="Arial"/>
                <a:ea typeface="Arial"/>
                <a:cs typeface="Arial"/>
                <a:sym typeface="Arial"/>
              </a:rPr>
              <a:t>namen</a:t>
            </a:r>
            <a:r>
              <a:rPr lang="en-US" sz="2000" b="0" i="0" u="none" strike="noStrike" cap="none" dirty="0">
                <a:solidFill>
                  <a:srgbClr val="7F7F7F"/>
                </a:solidFill>
                <a:latin typeface="Arial"/>
                <a:ea typeface="Arial"/>
                <a:cs typeface="Arial"/>
                <a:sym typeface="Arial"/>
              </a:rPr>
              <a:t> van je </a:t>
            </a:r>
            <a:r>
              <a:rPr lang="en-US" sz="2000" b="0" i="0" u="none" strike="noStrike" cap="none" dirty="0" err="1">
                <a:solidFill>
                  <a:srgbClr val="7F7F7F"/>
                </a:solidFill>
                <a:latin typeface="Arial"/>
                <a:ea typeface="Arial"/>
                <a:cs typeface="Arial"/>
                <a:sym typeface="Arial"/>
              </a:rPr>
              <a:t>vrienden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hebt</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gezet</a:t>
            </a:r>
            <a:r>
              <a:rPr lang="en-US" sz="2000" b="0" i="0" u="none" strike="noStrike" cap="none" dirty="0">
                <a:solidFill>
                  <a:srgbClr val="7F7F7F"/>
                </a:solidFill>
                <a:latin typeface="Arial"/>
                <a:ea typeface="Arial"/>
                <a:cs typeface="Arial"/>
                <a:sym typeface="Arial"/>
              </a:rPr>
              <a:t>. Hoe divers is </a:t>
            </a:r>
            <a:r>
              <a:rPr lang="en-US" sz="2000" b="0" i="0" u="none" strike="noStrike" cap="none" dirty="0" err="1">
                <a:solidFill>
                  <a:srgbClr val="7F7F7F"/>
                </a:solidFill>
                <a:latin typeface="Arial"/>
                <a:ea typeface="Arial"/>
                <a:cs typeface="Arial"/>
                <a:sym typeface="Arial"/>
              </a:rPr>
              <a:t>jouw</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sociale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groep</a:t>
            </a:r>
            <a:r>
              <a:rPr lang="en-US" sz="2000" b="0" i="0" u="none" strike="noStrike" cap="none" dirty="0">
                <a:solidFill>
                  <a:srgbClr val="7F7F7F"/>
                </a:solidFill>
                <a:latin typeface="Arial"/>
                <a:ea typeface="Arial"/>
                <a:cs typeface="Arial"/>
                <a:sym typeface="Arial"/>
              </a:rPr>
              <a:t>? </a:t>
            </a:r>
          </a:p>
          <a:p>
            <a:pPr marL="0" marR="0" lvl="0" indent="0" rtl="0">
              <a:lnSpc>
                <a:spcPct val="100000"/>
              </a:lnSpc>
              <a:spcBef>
                <a:spcPts val="0"/>
              </a:spcBef>
              <a:spcAft>
                <a:spcPts val="0"/>
              </a:spcAft>
              <a:buClr>
                <a:srgbClr val="000000"/>
              </a:buClr>
              <a:buSzPts val="1100"/>
              <a:buFont typeface="Arial"/>
              <a:buNone/>
            </a:pPr>
            <a:endParaRPr lang="en-US" sz="2000" b="0" i="0" u="none" strike="noStrike" cap="none" dirty="0">
              <a:solidFill>
                <a:srgbClr val="7F7F7F"/>
              </a:solidFill>
              <a:latin typeface="Arial"/>
              <a:ea typeface="Arial"/>
              <a:cs typeface="Arial"/>
              <a:sym typeface="Arial"/>
            </a:endParaRPr>
          </a:p>
          <a:p>
            <a:pPr marL="0" marR="0" lvl="0" indent="0" rtl="0">
              <a:lnSpc>
                <a:spcPct val="10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Zijn</a:t>
            </a:r>
            <a:r>
              <a:rPr lang="en-US" sz="2000" b="0" i="0" u="none" strike="noStrike" cap="none" dirty="0">
                <a:solidFill>
                  <a:srgbClr val="7F7F7F"/>
                </a:solidFill>
                <a:latin typeface="Arial"/>
                <a:ea typeface="Arial"/>
                <a:cs typeface="Arial"/>
                <a:sym typeface="Arial"/>
              </a:rPr>
              <a:t> er </a:t>
            </a:r>
            <a:r>
              <a:rPr lang="en-US" sz="2000" b="0" i="0" u="none" strike="noStrike" cap="none" dirty="0" err="1">
                <a:solidFill>
                  <a:srgbClr val="7F7F7F"/>
                </a:solidFill>
                <a:latin typeface="Arial"/>
                <a:ea typeface="Arial"/>
                <a:cs typeface="Arial"/>
                <a:sym typeface="Arial"/>
              </a:rPr>
              <a:t>kenmerken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waarin</a:t>
            </a:r>
            <a:r>
              <a:rPr lang="en-US" sz="2000" b="0" i="0" u="none" strike="noStrike" cap="none" dirty="0">
                <a:solidFill>
                  <a:srgbClr val="7F7F7F"/>
                </a:solidFill>
                <a:latin typeface="Arial"/>
                <a:ea typeface="Arial"/>
                <a:cs typeface="Arial"/>
                <a:sym typeface="Arial"/>
              </a:rPr>
              <a:t> je </a:t>
            </a:r>
            <a:r>
              <a:rPr lang="en-US" sz="2000" b="0" i="0" u="none" strike="noStrike" cap="none" dirty="0" err="1">
                <a:solidFill>
                  <a:srgbClr val="7F7F7F"/>
                </a:solidFill>
                <a:latin typeface="Arial"/>
                <a:ea typeface="Arial"/>
                <a:cs typeface="Arial"/>
                <a:sym typeface="Arial"/>
              </a:rPr>
              <a:t>vrienden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bijzonder</a:t>
            </a:r>
            <a:r>
              <a:rPr lang="en-US" sz="2000" b="0" i="0" u="none" strike="noStrike" cap="none" dirty="0">
                <a:solidFill>
                  <a:srgbClr val="7F7F7F"/>
                </a:solidFill>
                <a:latin typeface="Arial"/>
                <a:ea typeface="Arial"/>
                <a:cs typeface="Arial"/>
                <a:sym typeface="Arial"/>
              </a:rPr>
              <a:t> divers </a:t>
            </a:r>
            <a:r>
              <a:rPr lang="en-US" sz="2000" b="0" i="0" u="none" strike="noStrike" cap="none" dirty="0" err="1">
                <a:solidFill>
                  <a:srgbClr val="7F7F7F"/>
                </a:solidFill>
                <a:latin typeface="Arial"/>
                <a:ea typeface="Arial"/>
                <a:cs typeface="Arial"/>
                <a:sym typeface="Arial"/>
              </a:rPr>
              <a:t>zijn</a:t>
            </a:r>
            <a:r>
              <a:rPr lang="en-US" sz="2000" b="0" i="0" u="none" strike="noStrike" cap="none" dirty="0">
                <a:solidFill>
                  <a:srgbClr val="7F7F7F"/>
                </a:solidFill>
                <a:latin typeface="Arial"/>
                <a:ea typeface="Arial"/>
                <a:cs typeface="Arial"/>
                <a:sym typeface="Arial"/>
              </a:rPr>
              <a:t>? Wie sluit je </a:t>
            </a:r>
            <a:r>
              <a:rPr lang="en-US" sz="2000" b="0" i="0" u="none" strike="noStrike" cap="none" dirty="0" err="1">
                <a:solidFill>
                  <a:srgbClr val="7F7F7F"/>
                </a:solidFill>
                <a:latin typeface="Arial"/>
                <a:ea typeface="Arial"/>
                <a:cs typeface="Arial"/>
                <a:sym typeface="Arial"/>
              </a:rPr>
              <a:t>uit</a:t>
            </a:r>
            <a:r>
              <a:rPr lang="en-US" sz="2000" b="0" i="0" u="none" strike="noStrike" cap="none" dirty="0">
                <a:solidFill>
                  <a:srgbClr val="7F7F7F"/>
                </a:solidFill>
                <a:latin typeface="Arial"/>
                <a:ea typeface="Arial"/>
                <a:cs typeface="Arial"/>
                <a:sym typeface="Arial"/>
              </a:rPr>
              <a:t> van de </a:t>
            </a:r>
            <a:r>
              <a:rPr lang="en-US" sz="2000" b="0" i="0" u="none" strike="noStrike" cap="none" dirty="0" err="1">
                <a:solidFill>
                  <a:srgbClr val="7F7F7F"/>
                </a:solidFill>
                <a:latin typeface="Arial"/>
                <a:ea typeface="Arial"/>
                <a:cs typeface="Arial"/>
                <a:sym typeface="Arial"/>
              </a:rPr>
              <a:t>kring</a:t>
            </a:r>
            <a:r>
              <a:rPr lang="en-US" sz="2000" b="0" i="0" u="none" strike="noStrike" cap="none" dirty="0">
                <a:solidFill>
                  <a:srgbClr val="7F7F7F"/>
                </a:solidFill>
                <a:latin typeface="Arial"/>
                <a:ea typeface="Arial"/>
                <a:cs typeface="Arial"/>
                <a:sym typeface="Arial"/>
              </a:rPr>
              <a:t> van </a:t>
            </a:r>
            <a:r>
              <a:rPr lang="en-US" sz="2000" b="0" i="0" u="none" strike="noStrike" cap="none" dirty="0" err="1">
                <a:solidFill>
                  <a:srgbClr val="7F7F7F"/>
                </a:solidFill>
                <a:latin typeface="Arial"/>
                <a:ea typeface="Arial"/>
                <a:cs typeface="Arial"/>
                <a:sym typeface="Arial"/>
              </a:rPr>
              <a:t>mensen</a:t>
            </a:r>
            <a:r>
              <a:rPr lang="en-US" sz="2000" b="0" i="0" u="none" strike="noStrike" cap="none" dirty="0">
                <a:solidFill>
                  <a:srgbClr val="7F7F7F"/>
                </a:solidFill>
                <a:latin typeface="Arial"/>
                <a:ea typeface="Arial"/>
                <a:cs typeface="Arial"/>
                <a:sym typeface="Arial"/>
              </a:rPr>
              <a:t> die je </a:t>
            </a:r>
            <a:r>
              <a:rPr lang="en-US" sz="2000" b="0" i="0" u="none" strike="noStrike" cap="none" dirty="0" err="1">
                <a:solidFill>
                  <a:srgbClr val="7F7F7F"/>
                </a:solidFill>
                <a:latin typeface="Arial"/>
                <a:ea typeface="Arial"/>
                <a:cs typeface="Arial"/>
                <a:sym typeface="Arial"/>
              </a:rPr>
              <a:t>vertrouwt</a:t>
            </a:r>
            <a:r>
              <a:rPr lang="en-US" sz="2000" b="0" i="0" u="none" strike="noStrike" cap="none" dirty="0">
                <a:solidFill>
                  <a:srgbClr val="7F7F7F"/>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234" name="Google Shape;234;p16"/>
          <p:cNvSpPr txBox="1"/>
          <p:nvPr/>
        </p:nvSpPr>
        <p:spPr>
          <a:xfrm>
            <a:off x="5735606" y="2193656"/>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3</a:t>
            </a:r>
            <a:endParaRPr sz="2000" b="1" i="0" u="none" strike="noStrike" cap="none" dirty="0">
              <a:solidFill>
                <a:srgbClr val="000000"/>
              </a:solidFill>
              <a:latin typeface="Arial"/>
              <a:ea typeface="Arial"/>
              <a:cs typeface="Arial"/>
              <a:sym typeface="Arial"/>
            </a:endParaRPr>
          </a:p>
        </p:txBody>
      </p:sp>
      <p:pic>
        <p:nvPicPr>
          <p:cNvPr id="235" name="Google Shape;235;p16"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36" name="Google Shape;236;p16" descr="Logo&#10;&#10;Description automatically generated"/>
          <p:cNvPicPr preferRelativeResize="0"/>
          <p:nvPr/>
        </p:nvPicPr>
        <p:blipFill rotWithShape="1">
          <a:blip r:embed="rId5">
            <a:alphaModFix/>
          </a:blip>
          <a:srcRect/>
          <a:stretch/>
        </p:blipFill>
        <p:spPr>
          <a:xfrm>
            <a:off x="10561841" y="37876"/>
            <a:ext cx="1250519" cy="1250519"/>
          </a:xfrm>
          <a:prstGeom prst="rect">
            <a:avLst/>
          </a:prstGeom>
          <a:noFill/>
          <a:ln>
            <a:noFill/>
          </a:ln>
        </p:spPr>
      </p:pic>
      <p:sp>
        <p:nvSpPr>
          <p:cNvPr id="237" name="Google Shape;237;p16"/>
          <p:cNvSpPr txBox="1"/>
          <p:nvPr/>
        </p:nvSpPr>
        <p:spPr>
          <a:xfrm>
            <a:off x="4161042" y="682975"/>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2 </a:t>
            </a:r>
            <a:r>
              <a:rPr lang="en-US" sz="4400" b="1" i="0" u="none" strike="noStrike" cap="none" dirty="0" err="1">
                <a:solidFill>
                  <a:srgbClr val="EF9152"/>
                </a:solidFill>
                <a:latin typeface="Arial"/>
                <a:ea typeface="Arial"/>
                <a:cs typeface="Arial"/>
                <a:sym typeface="Arial"/>
              </a:rPr>
              <a:t>Instructies</a:t>
            </a:r>
            <a:endParaRPr sz="4400" b="1" i="0" u="none" strike="noStrike" cap="none" dirty="0">
              <a:solidFill>
                <a:srgbClr val="EF9152"/>
              </a:solidFill>
              <a:latin typeface="Arial"/>
              <a:ea typeface="Arial"/>
              <a:cs typeface="Arial"/>
              <a:sym typeface="Arial"/>
            </a:endParaRPr>
          </a:p>
        </p:txBody>
      </p:sp>
      <p:cxnSp>
        <p:nvCxnSpPr>
          <p:cNvPr id="238" name="Google Shape;238;p16"/>
          <p:cNvCxnSpPr/>
          <p:nvPr/>
        </p:nvCxnSpPr>
        <p:spPr>
          <a:xfrm>
            <a:off x="4681258" y="1571864"/>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p:nvPr/>
        </p:nvSpPr>
        <p:spPr>
          <a:xfrm>
            <a:off x="6262468" y="1098337"/>
            <a:ext cx="5801549" cy="2044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err="1">
                <a:solidFill>
                  <a:schemeClr val="lt1"/>
                </a:solidFill>
                <a:latin typeface="Arial"/>
                <a:ea typeface="Arial"/>
                <a:cs typeface="Arial"/>
                <a:sym typeface="Arial"/>
              </a:rPr>
              <a:t>Activiteit</a:t>
            </a:r>
            <a:r>
              <a:rPr lang="en-US" sz="4400" b="1" i="0" u="none" strike="noStrike" cap="none" dirty="0">
                <a:solidFill>
                  <a:schemeClr val="lt1"/>
                </a:solidFill>
                <a:latin typeface="Arial"/>
                <a:ea typeface="Arial"/>
                <a:cs typeface="Arial"/>
                <a:sym typeface="Arial"/>
              </a:rPr>
              <a:t> 3: Laten we over </a:t>
            </a:r>
            <a:r>
              <a:rPr lang="en-US" sz="4400" b="1" i="0" u="none" strike="noStrike" cap="none" dirty="0" err="1">
                <a:solidFill>
                  <a:schemeClr val="lt1"/>
                </a:solidFill>
                <a:latin typeface="Arial"/>
                <a:ea typeface="Arial"/>
                <a:cs typeface="Arial"/>
                <a:sym typeface="Arial"/>
              </a:rPr>
              <a:t>stereotypen</a:t>
            </a:r>
            <a:r>
              <a:rPr lang="en-US" sz="4400" b="1" i="0" u="none" strike="noStrike" cap="none" dirty="0">
                <a:solidFill>
                  <a:schemeClr val="lt1"/>
                </a:solidFill>
                <a:latin typeface="Arial"/>
                <a:ea typeface="Arial"/>
                <a:cs typeface="Arial"/>
                <a:sym typeface="Arial"/>
              </a:rPr>
              <a:t> </a:t>
            </a:r>
            <a:r>
              <a:rPr lang="en-US" sz="4400" b="1" i="0" u="none" strike="noStrike" cap="none" dirty="0" err="1">
                <a:solidFill>
                  <a:schemeClr val="lt1"/>
                </a:solidFill>
                <a:latin typeface="Arial"/>
                <a:ea typeface="Arial"/>
                <a:cs typeface="Arial"/>
                <a:sym typeface="Arial"/>
              </a:rPr>
              <a:t>praten</a:t>
            </a:r>
            <a:endParaRPr sz="4400" b="1" i="0" u="none" strike="noStrike" cap="none" dirty="0">
              <a:solidFill>
                <a:srgbClr val="000000"/>
              </a:solidFill>
              <a:latin typeface="Arial"/>
              <a:ea typeface="Arial"/>
              <a:cs typeface="Arial"/>
              <a:sym typeface="Arial"/>
            </a:endParaRPr>
          </a:p>
        </p:txBody>
      </p:sp>
      <p:sp>
        <p:nvSpPr>
          <p:cNvPr id="244" name="Google Shape;244;p43"/>
          <p:cNvSpPr txBox="1"/>
          <p:nvPr/>
        </p:nvSpPr>
        <p:spPr>
          <a:xfrm>
            <a:off x="6262468" y="3142659"/>
            <a:ext cx="4855762" cy="156250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In </a:t>
            </a:r>
            <a:r>
              <a:rPr lang="en-US" sz="2000" b="0" i="0" u="none" strike="noStrike" cap="none" dirty="0" err="1">
                <a:solidFill>
                  <a:schemeClr val="dk1"/>
                </a:solidFill>
                <a:latin typeface="Arial"/>
                <a:ea typeface="Arial"/>
                <a:cs typeface="Arial"/>
                <a:sym typeface="Arial"/>
              </a:rPr>
              <a:t>deze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activiteit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zul</a:t>
            </a:r>
            <a:r>
              <a:rPr lang="en-US" sz="2000" b="0" i="0" u="none" strike="noStrike" cap="none" dirty="0">
                <a:solidFill>
                  <a:schemeClr val="dk1"/>
                </a:solidFill>
                <a:latin typeface="Arial"/>
                <a:ea typeface="Arial"/>
                <a:cs typeface="Arial"/>
                <a:sym typeface="Arial"/>
              </a:rPr>
              <a:t> je je </a:t>
            </a:r>
            <a:r>
              <a:rPr lang="en-US" sz="2000" b="0" i="0" u="none" strike="noStrike" cap="none" dirty="0" err="1">
                <a:solidFill>
                  <a:schemeClr val="dk1"/>
                </a:solidFill>
                <a:latin typeface="Arial"/>
                <a:ea typeface="Arial"/>
                <a:cs typeface="Arial"/>
                <a:sym typeface="Arial"/>
              </a:rPr>
              <a:t>overtuigingen</a:t>
            </a:r>
            <a:r>
              <a:rPr lang="en-US" sz="2000" b="0" i="0" u="none" strike="noStrike" cap="none" dirty="0">
                <a:solidFill>
                  <a:schemeClr val="dk1"/>
                </a:solidFill>
                <a:latin typeface="Arial"/>
                <a:ea typeface="Arial"/>
                <a:cs typeface="Arial"/>
                <a:sym typeface="Arial"/>
              </a:rPr>
              <a:t> over </a:t>
            </a:r>
            <a:r>
              <a:rPr lang="en-US" sz="2000" b="0" i="0" u="none" strike="noStrike" cap="none" dirty="0" err="1">
                <a:solidFill>
                  <a:schemeClr val="dk1"/>
                </a:solidFill>
                <a:latin typeface="Arial"/>
                <a:ea typeface="Arial"/>
                <a:cs typeface="Arial"/>
                <a:sym typeface="Arial"/>
              </a:rPr>
              <a:t>bepaalde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sociale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groepen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herzien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twijfel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trekken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cxnSp>
        <p:nvCxnSpPr>
          <p:cNvPr id="245" name="Google Shape;245;p43"/>
          <p:cNvCxnSpPr/>
          <p:nvPr/>
        </p:nvCxnSpPr>
        <p:spPr>
          <a:xfrm>
            <a:off x="6335469" y="2803445"/>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246" name="Google Shape;246;p43" descr="Women embracing in doorway"/>
          <p:cNvPicPr preferRelativeResize="0"/>
          <p:nvPr/>
        </p:nvPicPr>
        <p:blipFill rotWithShape="1">
          <a:blip r:embed="rId3">
            <a:alphaModFix/>
          </a:blip>
          <a:srcRect l="16660" r="16660"/>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247" name="Google Shape;247;p43"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48" name="Google Shape;248;p43"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5" descr="Person writing on notebook"/>
          <p:cNvPicPr preferRelativeResize="0"/>
          <p:nvPr/>
        </p:nvPicPr>
        <p:blipFill rotWithShape="1">
          <a:blip r:embed="rId3">
            <a:alphaModFix/>
          </a:blip>
          <a:srcRect/>
          <a:stretch/>
        </p:blipFill>
        <p:spPr>
          <a:xfrm>
            <a:off x="748044" y="2094250"/>
            <a:ext cx="4296566" cy="2521468"/>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254" name="Google Shape;254;p45"/>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55" name="Google Shape;255;p45"/>
          <p:cNvSpPr txBox="1"/>
          <p:nvPr/>
        </p:nvSpPr>
        <p:spPr>
          <a:xfrm>
            <a:off x="4562994" y="789001"/>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3 </a:t>
            </a:r>
            <a:r>
              <a:rPr lang="en-US" sz="4400" b="1" i="0" u="none" strike="noStrike" cap="none" dirty="0" err="1">
                <a:solidFill>
                  <a:srgbClr val="EF9152"/>
                </a:solidFill>
                <a:latin typeface="Arial"/>
                <a:ea typeface="Arial"/>
                <a:cs typeface="Arial"/>
                <a:sym typeface="Arial"/>
              </a:rPr>
              <a:t>Instructies</a:t>
            </a:r>
            <a:endParaRPr sz="4400" b="1" i="0" u="none" strike="noStrike" cap="none" dirty="0">
              <a:solidFill>
                <a:srgbClr val="EF9152"/>
              </a:solidFill>
              <a:latin typeface="Arial"/>
              <a:ea typeface="Arial"/>
              <a:cs typeface="Arial"/>
              <a:sym typeface="Arial"/>
            </a:endParaRPr>
          </a:p>
        </p:txBody>
      </p:sp>
      <p:sp>
        <p:nvSpPr>
          <p:cNvPr id="256" name="Google Shape;256;p45"/>
          <p:cNvSpPr txBox="1"/>
          <p:nvPr/>
        </p:nvSpPr>
        <p:spPr>
          <a:xfrm>
            <a:off x="5679161" y="2525654"/>
            <a:ext cx="5919474" cy="8256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Denk</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aan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een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bepaalde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sociale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groep</a:t>
            </a:r>
            <a:r>
              <a:rPr lang="en-US" sz="2000" b="0" i="0" u="none" strike="noStrike" cap="none" dirty="0">
                <a:solidFill>
                  <a:srgbClr val="7F7F7F"/>
                </a:solidFill>
                <a:latin typeface="Arial"/>
                <a:ea typeface="Arial"/>
                <a:cs typeface="Arial"/>
                <a:sym typeface="Arial"/>
              </a:rPr>
              <a:t> in je </a:t>
            </a:r>
            <a:r>
              <a:rPr lang="en-US" sz="2000" b="0" i="0" u="none" strike="noStrike" cap="none" dirty="0" err="1">
                <a:solidFill>
                  <a:srgbClr val="7F7F7F"/>
                </a:solidFill>
                <a:latin typeface="Arial"/>
                <a:ea typeface="Arial"/>
                <a:cs typeface="Arial"/>
                <a:sym typeface="Arial"/>
              </a:rPr>
              <a:t>werkomgeving</a:t>
            </a:r>
            <a:r>
              <a:rPr lang="en-US" sz="2000" b="0" i="0" u="none" strike="noStrike" cap="none" dirty="0">
                <a:solidFill>
                  <a:srgbClr val="7F7F7F"/>
                </a:solidFill>
                <a:latin typeface="Arial"/>
                <a:ea typeface="Arial"/>
                <a:cs typeface="Arial"/>
                <a:sym typeface="Arial"/>
              </a:rPr>
              <a:t> die je </a:t>
            </a:r>
            <a:r>
              <a:rPr lang="en-US" sz="2000" b="0" i="0" u="none" strike="noStrike" cap="none" dirty="0" err="1">
                <a:solidFill>
                  <a:srgbClr val="7F7F7F"/>
                </a:solidFill>
                <a:latin typeface="Arial"/>
                <a:ea typeface="Arial"/>
                <a:cs typeface="Arial"/>
                <a:sym typeface="Arial"/>
              </a:rPr>
              <a:t>niet</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goed</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kent</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Schrijf</a:t>
            </a:r>
            <a:r>
              <a:rPr lang="en-US" sz="2000" b="0" i="0" u="none" strike="noStrike" cap="none" dirty="0">
                <a:solidFill>
                  <a:srgbClr val="7F7F7F"/>
                </a:solidFill>
                <a:latin typeface="Arial"/>
                <a:ea typeface="Arial"/>
                <a:cs typeface="Arial"/>
                <a:sym typeface="Arial"/>
              </a:rPr>
              <a:t> op </a:t>
            </a:r>
            <a:r>
              <a:rPr lang="en-US" sz="2000" b="0" i="0" u="none" strike="noStrike" cap="none" dirty="0" err="1">
                <a:solidFill>
                  <a:srgbClr val="7F7F7F"/>
                </a:solidFill>
                <a:latin typeface="Arial"/>
                <a:ea typeface="Arial"/>
                <a:cs typeface="Arial"/>
                <a:sym typeface="Arial"/>
              </a:rPr>
              <a:t>een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stuk</a:t>
            </a:r>
            <a:r>
              <a:rPr lang="en-US" sz="2000" b="0" i="0" u="none" strike="noStrike" cap="none" dirty="0">
                <a:solidFill>
                  <a:srgbClr val="7F7F7F"/>
                </a:solidFill>
                <a:latin typeface="Arial"/>
                <a:ea typeface="Arial"/>
                <a:cs typeface="Arial"/>
                <a:sym typeface="Arial"/>
              </a:rPr>
              <a:t> papier </a:t>
            </a:r>
            <a:r>
              <a:rPr lang="en-US" sz="2000" b="0" i="0" u="none" strike="noStrike" cap="none" dirty="0" err="1">
                <a:solidFill>
                  <a:srgbClr val="7F7F7F"/>
                </a:solidFill>
                <a:latin typeface="Arial"/>
                <a:ea typeface="Arial"/>
                <a:cs typeface="Arial"/>
                <a:sym typeface="Arial"/>
              </a:rPr>
              <a:t>zoveel</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mogelijk</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overtuigingen</a:t>
            </a:r>
            <a:r>
              <a:rPr lang="en-US" sz="2000" b="0" i="0" u="none" strike="noStrike" cap="none" dirty="0">
                <a:solidFill>
                  <a:srgbClr val="7F7F7F"/>
                </a:solidFill>
                <a:latin typeface="Arial"/>
                <a:ea typeface="Arial"/>
                <a:cs typeface="Arial"/>
                <a:sym typeface="Arial"/>
              </a:rPr>
              <a:t> over </a:t>
            </a:r>
            <a:r>
              <a:rPr lang="en-US" sz="2000" b="0" i="0" u="none" strike="noStrike" cap="none" dirty="0" err="1">
                <a:solidFill>
                  <a:srgbClr val="7F7F7F"/>
                </a:solidFill>
                <a:latin typeface="Arial"/>
                <a:ea typeface="Arial"/>
                <a:cs typeface="Arial"/>
                <a:sym typeface="Arial"/>
              </a:rPr>
              <a:t>deze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groep</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mensen</a:t>
            </a:r>
            <a:r>
              <a:rPr lang="en-US" sz="2000" b="0" i="0" u="none" strike="noStrike" cap="none" dirty="0">
                <a:solidFill>
                  <a:srgbClr val="7F7F7F"/>
                </a:solidFill>
                <a:latin typeface="Arial"/>
                <a:ea typeface="Arial"/>
                <a:cs typeface="Arial"/>
                <a:sym typeface="Arial"/>
              </a:rPr>
              <a:t> op. Wees </a:t>
            </a:r>
            <a:r>
              <a:rPr lang="en-US" sz="2000" b="0" i="0" u="none" strike="noStrike" cap="none" dirty="0" err="1">
                <a:solidFill>
                  <a:srgbClr val="7F7F7F"/>
                </a:solidFill>
                <a:latin typeface="Arial"/>
                <a:ea typeface="Arial"/>
                <a:cs typeface="Arial"/>
                <a:sym typeface="Arial"/>
              </a:rPr>
              <a:t>daarbij</a:t>
            </a:r>
            <a:r>
              <a:rPr lang="en-US" sz="2000" b="0" i="0" u="none" strike="noStrike" cap="none" dirty="0">
                <a:solidFill>
                  <a:srgbClr val="7F7F7F"/>
                </a:solidFill>
                <a:latin typeface="Arial"/>
                <a:ea typeface="Arial"/>
                <a:cs typeface="Arial"/>
                <a:sym typeface="Arial"/>
              </a:rPr>
              <a:t> zo </a:t>
            </a:r>
            <a:r>
              <a:rPr lang="en-US" sz="2000" b="0" i="0" u="none" strike="noStrike" cap="none" dirty="0" err="1">
                <a:solidFill>
                  <a:srgbClr val="7F7F7F"/>
                </a:solidFill>
                <a:latin typeface="Arial"/>
                <a:ea typeface="Arial"/>
                <a:cs typeface="Arial"/>
                <a:sym typeface="Arial"/>
              </a:rPr>
              <a:t>eerlijk</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mogelijk</a:t>
            </a:r>
            <a:r>
              <a:rPr lang="en-US" sz="2000" b="0" i="0" u="none" strike="noStrike" cap="none" dirty="0">
                <a:solidFill>
                  <a:srgbClr val="7F7F7F"/>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cxnSp>
        <p:nvCxnSpPr>
          <p:cNvPr id="257" name="Google Shape;257;p45"/>
          <p:cNvCxnSpPr/>
          <p:nvPr/>
        </p:nvCxnSpPr>
        <p:spPr>
          <a:xfrm>
            <a:off x="5083733" y="1793857"/>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58" name="Google Shape;258;p45"/>
          <p:cNvSpPr txBox="1"/>
          <p:nvPr/>
        </p:nvSpPr>
        <p:spPr>
          <a:xfrm>
            <a:off x="5679161" y="2094250"/>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1</a:t>
            </a:r>
            <a:endParaRPr sz="2000" b="1" i="0" u="none" strike="noStrike" cap="none" dirty="0">
              <a:solidFill>
                <a:srgbClr val="000000"/>
              </a:solidFill>
              <a:latin typeface="Arial"/>
              <a:ea typeface="Arial"/>
              <a:cs typeface="Arial"/>
              <a:sym typeface="Arial"/>
            </a:endParaRPr>
          </a:p>
        </p:txBody>
      </p:sp>
      <p:pic>
        <p:nvPicPr>
          <p:cNvPr id="259" name="Google Shape;259;p45"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60" name="Google Shape;260;p45" descr="Logo&#10;&#10;Description automatically generated"/>
          <p:cNvPicPr preferRelativeResize="0"/>
          <p:nvPr/>
        </p:nvPicPr>
        <p:blipFill rotWithShape="1">
          <a:blip r:embed="rId5">
            <a:alphaModFix/>
          </a:blip>
          <a:srcRect/>
          <a:stretch/>
        </p:blipFill>
        <p:spPr>
          <a:xfrm>
            <a:off x="10561841" y="37876"/>
            <a:ext cx="1250519" cy="1250519"/>
          </a:xfrm>
          <a:prstGeom prst="rect">
            <a:avLst/>
          </a:prstGeom>
          <a:noFill/>
          <a:ln>
            <a:noFill/>
          </a:ln>
        </p:spPr>
      </p:pic>
      <p:sp>
        <p:nvSpPr>
          <p:cNvPr id="261" name="Google Shape;261;p45"/>
          <p:cNvSpPr txBox="1"/>
          <p:nvPr/>
        </p:nvSpPr>
        <p:spPr>
          <a:xfrm>
            <a:off x="5679161" y="4895411"/>
            <a:ext cx="5919474" cy="186087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Kies</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één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overtuiging</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uit</a:t>
            </a:r>
            <a:r>
              <a:rPr lang="en-US" sz="2000" b="0" i="0" u="none" strike="noStrike" cap="none" dirty="0">
                <a:solidFill>
                  <a:srgbClr val="7F7F7F"/>
                </a:solidFill>
                <a:latin typeface="Arial"/>
                <a:ea typeface="Arial"/>
                <a:cs typeface="Arial"/>
                <a:sym typeface="Arial"/>
              </a:rPr>
              <a:t> de </a:t>
            </a:r>
            <a:r>
              <a:rPr lang="en-US" sz="2000" b="0" i="0" u="none" strike="noStrike" cap="none" dirty="0" err="1">
                <a:solidFill>
                  <a:srgbClr val="7F7F7F"/>
                </a:solidFill>
                <a:latin typeface="Arial"/>
                <a:ea typeface="Arial"/>
                <a:cs typeface="Arial"/>
                <a:sym typeface="Arial"/>
              </a:rPr>
              <a:t>lijst</a:t>
            </a:r>
            <a:r>
              <a:rPr lang="en-US" sz="2000" b="0" i="0" u="none" strike="noStrike" cap="none" dirty="0">
                <a:solidFill>
                  <a:srgbClr val="7F7F7F"/>
                </a:solidFill>
                <a:latin typeface="Arial"/>
                <a:ea typeface="Arial"/>
                <a:cs typeface="Arial"/>
                <a:sym typeface="Arial"/>
              </a:rPr>
              <a:t> die je op het papier </a:t>
            </a:r>
            <a:r>
              <a:rPr lang="en-US" sz="2000" b="0" i="0" u="none" strike="noStrike" cap="none" dirty="0" err="1">
                <a:solidFill>
                  <a:srgbClr val="7F7F7F"/>
                </a:solidFill>
                <a:latin typeface="Arial"/>
                <a:ea typeface="Arial"/>
                <a:cs typeface="Arial"/>
                <a:sym typeface="Arial"/>
              </a:rPr>
              <a:t>hebt</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geschreven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en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deel</a:t>
            </a:r>
            <a:r>
              <a:rPr lang="en-US" sz="2000" b="0" i="0" u="none" strike="noStrike" cap="none" dirty="0">
                <a:solidFill>
                  <a:srgbClr val="7F7F7F"/>
                </a:solidFill>
                <a:latin typeface="Arial"/>
                <a:ea typeface="Arial"/>
                <a:cs typeface="Arial"/>
                <a:sym typeface="Arial"/>
              </a:rPr>
              <a:t> die met de </a:t>
            </a:r>
            <a:r>
              <a:rPr lang="en-US" sz="2000" b="0" i="0" u="none" strike="noStrike" cap="none" dirty="0" err="1">
                <a:solidFill>
                  <a:srgbClr val="7F7F7F"/>
                </a:solidFill>
                <a:latin typeface="Arial"/>
                <a:ea typeface="Arial"/>
                <a:cs typeface="Arial"/>
                <a:sym typeface="Arial"/>
              </a:rPr>
              <a:t>groep</a:t>
            </a:r>
            <a:r>
              <a:rPr lang="en-US" sz="2000" b="0" i="0" u="none" strike="noStrike" cap="none" dirty="0">
                <a:solidFill>
                  <a:srgbClr val="7F7F7F"/>
                </a:solidFill>
                <a:latin typeface="Arial"/>
                <a:ea typeface="Arial"/>
                <a:cs typeface="Arial"/>
                <a:sym typeface="Arial"/>
              </a:rPr>
              <a:t>. Laat de </a:t>
            </a:r>
            <a:r>
              <a:rPr lang="en-US" sz="2000" b="0" i="0" u="none" strike="noStrike" cap="none" dirty="0" err="1">
                <a:solidFill>
                  <a:srgbClr val="7F7F7F"/>
                </a:solidFill>
                <a:latin typeface="Arial"/>
                <a:ea typeface="Arial"/>
                <a:cs typeface="Arial"/>
                <a:sym typeface="Arial"/>
              </a:rPr>
              <a:t>andere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deelnemers</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hun</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standpunt</a:t>
            </a:r>
            <a:r>
              <a:rPr lang="en-US" sz="2000" b="0" i="0" u="none" strike="noStrike" cap="none" dirty="0">
                <a:solidFill>
                  <a:srgbClr val="7F7F7F"/>
                </a:solidFill>
                <a:latin typeface="Arial"/>
                <a:ea typeface="Arial"/>
                <a:cs typeface="Arial"/>
                <a:sym typeface="Arial"/>
              </a:rPr>
              <a:t> over </a:t>
            </a:r>
            <a:r>
              <a:rPr lang="en-US" sz="2000" b="0" i="0" u="none" strike="noStrike" cap="none" dirty="0" err="1">
                <a:solidFill>
                  <a:srgbClr val="7F7F7F"/>
                </a:solidFill>
                <a:latin typeface="Arial"/>
                <a:ea typeface="Arial"/>
                <a:cs typeface="Arial"/>
                <a:sym typeface="Arial"/>
              </a:rPr>
              <a:t>jouw</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overtuiging</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geven</a:t>
            </a:r>
            <a:r>
              <a:rPr lang="en-US" sz="2000" b="0" i="0" u="none" strike="noStrike" cap="none" dirty="0">
                <a:solidFill>
                  <a:srgbClr val="7F7F7F"/>
                </a:solidFill>
                <a:latin typeface="Arial"/>
                <a:ea typeface="Arial"/>
                <a:cs typeface="Arial"/>
                <a:sym typeface="Arial"/>
              </a:rPr>
              <a:t>. Neem </a:t>
            </a:r>
            <a:r>
              <a:rPr lang="en-US" sz="2000" b="0" i="0" u="none" strike="noStrike" cap="none" dirty="0" err="1">
                <a:solidFill>
                  <a:srgbClr val="7F7F7F"/>
                </a:solidFill>
                <a:latin typeface="Arial"/>
                <a:ea typeface="Arial"/>
                <a:cs typeface="Arial"/>
                <a:sym typeface="Arial"/>
              </a:rPr>
              <a:t>deel</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aan</a:t>
            </a:r>
            <a:r>
              <a:rPr lang="en-US" sz="2000" b="0" i="0" u="none" strike="noStrike" cap="none" dirty="0">
                <a:solidFill>
                  <a:srgbClr val="7F7F7F"/>
                </a:solidFill>
                <a:latin typeface="Arial"/>
                <a:ea typeface="Arial"/>
                <a:cs typeface="Arial"/>
                <a:sym typeface="Arial"/>
              </a:rPr>
              <a:t> het </a:t>
            </a:r>
            <a:r>
              <a:rPr lang="en-US" sz="2000" b="0" i="0" u="none" strike="noStrike" cap="none" dirty="0" err="1">
                <a:solidFill>
                  <a:srgbClr val="7F7F7F"/>
                </a:solidFill>
                <a:latin typeface="Arial"/>
                <a:ea typeface="Arial"/>
                <a:cs typeface="Arial"/>
                <a:sym typeface="Arial"/>
              </a:rPr>
              <a:t>gesprek</a:t>
            </a:r>
            <a:r>
              <a:rPr lang="en-US" sz="2000" b="0" i="0" u="none" strike="noStrike" cap="none" dirty="0">
                <a:solidFill>
                  <a:srgbClr val="7F7F7F"/>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262" name="Google Shape;262;p45"/>
          <p:cNvSpPr txBox="1"/>
          <p:nvPr/>
        </p:nvSpPr>
        <p:spPr>
          <a:xfrm>
            <a:off x="5679161" y="4442394"/>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2</a:t>
            </a: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p:nvPr/>
        </p:nvSpPr>
        <p:spPr>
          <a:xfrm>
            <a:off x="5829998" y="1202678"/>
            <a:ext cx="6362002"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IE" sz="4400" b="1" i="0" u="none" strike="noStrike" cap="none" dirty="0" err="1">
                <a:solidFill>
                  <a:schemeClr val="lt1"/>
                </a:solidFill>
                <a:latin typeface="Arial"/>
                <a:ea typeface="Arial"/>
                <a:cs typeface="Arial"/>
                <a:sym typeface="Arial"/>
              </a:rPr>
              <a:t>Activiteit</a:t>
            </a:r>
            <a:r>
              <a:rPr lang="en-IE" sz="4400" b="1" i="0" u="none" strike="noStrike" cap="none" dirty="0">
                <a:solidFill>
                  <a:schemeClr val="lt1"/>
                </a:solidFill>
                <a:latin typeface="Arial"/>
                <a:ea typeface="Arial"/>
                <a:cs typeface="Arial"/>
                <a:sym typeface="Arial"/>
              </a:rPr>
              <a:t> 4: Laten we </a:t>
            </a:r>
            <a:r>
              <a:rPr lang="en-IE" sz="4400" b="1" i="0" u="none" strike="noStrike" cap="none" dirty="0" err="1">
                <a:solidFill>
                  <a:schemeClr val="lt1"/>
                </a:solidFill>
                <a:latin typeface="Arial"/>
                <a:ea typeface="Arial"/>
                <a:cs typeface="Arial"/>
                <a:sym typeface="Arial"/>
              </a:rPr>
              <a:t>ons</a:t>
            </a:r>
            <a:r>
              <a:rPr lang="en-IE" sz="4400" b="1" i="0" u="none" strike="noStrike" cap="none" dirty="0">
                <a:solidFill>
                  <a:schemeClr val="lt1"/>
                </a:solidFill>
                <a:latin typeface="Arial"/>
                <a:ea typeface="Arial"/>
                <a:cs typeface="Arial"/>
                <a:sym typeface="Arial"/>
              </a:rPr>
              <a:t> </a:t>
            </a:r>
            <a:r>
              <a:rPr lang="en-IE" sz="4400" b="1" i="0" u="none" strike="noStrike" cap="none" dirty="0" err="1">
                <a:solidFill>
                  <a:schemeClr val="lt1"/>
                </a:solidFill>
                <a:latin typeface="Arial"/>
                <a:ea typeface="Arial"/>
                <a:cs typeface="Arial"/>
                <a:sym typeface="Arial"/>
              </a:rPr>
              <a:t>gedrag</a:t>
            </a:r>
            <a:r>
              <a:rPr lang="en-IE" sz="4400" b="1" i="0" u="none" strike="noStrike" cap="none" dirty="0">
                <a:solidFill>
                  <a:schemeClr val="lt1"/>
                </a:solidFill>
                <a:latin typeface="Arial"/>
                <a:ea typeface="Arial"/>
                <a:cs typeface="Arial"/>
                <a:sym typeface="Arial"/>
              </a:rPr>
              <a:t> </a:t>
            </a:r>
            <a:r>
              <a:rPr lang="en-IE" sz="4400" b="1" i="0" u="none" strike="noStrike" cap="none" dirty="0" err="1">
                <a:solidFill>
                  <a:schemeClr val="lt1"/>
                </a:solidFill>
                <a:latin typeface="Arial"/>
                <a:ea typeface="Arial"/>
                <a:cs typeface="Arial"/>
                <a:sym typeface="Arial"/>
              </a:rPr>
              <a:t>aanpassen</a:t>
            </a:r>
            <a:endParaRPr lang="en-IE" sz="4400" b="1" i="0" u="none" strike="noStrike" cap="none" dirty="0">
              <a:solidFill>
                <a:srgbClr val="000000"/>
              </a:solidFill>
              <a:latin typeface="Arial"/>
              <a:ea typeface="Arial"/>
              <a:cs typeface="Arial"/>
              <a:sym typeface="Arial"/>
            </a:endParaRPr>
          </a:p>
        </p:txBody>
      </p:sp>
      <p:sp>
        <p:nvSpPr>
          <p:cNvPr id="268" name="Google Shape;268;p46"/>
          <p:cNvSpPr txBox="1"/>
          <p:nvPr/>
        </p:nvSpPr>
        <p:spPr>
          <a:xfrm>
            <a:off x="5910943" y="3142662"/>
            <a:ext cx="6030686" cy="911893"/>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Nu we </a:t>
            </a:r>
            <a:r>
              <a:rPr lang="en-US" sz="2000" b="0" i="0" u="none" strike="noStrike" cap="none" dirty="0" err="1">
                <a:solidFill>
                  <a:schemeClr val="dk1"/>
                </a:solidFill>
                <a:latin typeface="Arial"/>
                <a:ea typeface="Arial"/>
                <a:cs typeface="Arial"/>
                <a:sym typeface="Arial"/>
              </a:rPr>
              <a:t>weten</a:t>
            </a:r>
            <a:r>
              <a:rPr lang="en-US" sz="2000" b="0" i="0" u="none" strike="noStrike" cap="none" dirty="0">
                <a:solidFill>
                  <a:schemeClr val="dk1"/>
                </a:solidFill>
                <a:latin typeface="Arial"/>
                <a:ea typeface="Arial"/>
                <a:cs typeface="Arial"/>
                <a:sym typeface="Arial"/>
              </a:rPr>
              <a:t> wat bias is, is het </a:t>
            </a:r>
            <a:r>
              <a:rPr lang="en-US" sz="2000" b="0" i="0" u="none" strike="noStrike" cap="none" dirty="0" err="1">
                <a:solidFill>
                  <a:schemeClr val="dk1"/>
                </a:solidFill>
                <a:latin typeface="Arial"/>
                <a:ea typeface="Arial"/>
                <a:cs typeface="Arial"/>
                <a:sym typeface="Arial"/>
              </a:rPr>
              <a:t>tijd</a:t>
            </a:r>
            <a:r>
              <a:rPr lang="en-US" sz="2000" b="0" i="0" u="none" strike="noStrike" cap="none" dirty="0">
                <a:solidFill>
                  <a:schemeClr val="dk1"/>
                </a:solidFill>
                <a:latin typeface="Arial"/>
                <a:ea typeface="Arial"/>
                <a:cs typeface="Arial"/>
                <a:sym typeface="Arial"/>
              </a:rPr>
              <a:t> om </a:t>
            </a:r>
            <a:r>
              <a:rPr lang="en-US" sz="2000" b="0" i="0" u="none" strike="noStrike" cap="none" dirty="0" err="1">
                <a:solidFill>
                  <a:schemeClr val="dk1"/>
                </a:solidFill>
                <a:latin typeface="Arial"/>
                <a:ea typeface="Arial"/>
                <a:cs typeface="Arial"/>
                <a:sym typeface="Arial"/>
              </a:rPr>
              <a:t>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denken</a:t>
            </a:r>
            <a:r>
              <a:rPr lang="en-US" sz="2000" b="0" i="0" u="none" strike="noStrike" cap="none" dirty="0">
                <a:solidFill>
                  <a:schemeClr val="dk1"/>
                </a:solidFill>
                <a:latin typeface="Arial"/>
                <a:ea typeface="Arial"/>
                <a:cs typeface="Arial"/>
                <a:sym typeface="Arial"/>
              </a:rPr>
              <a:t> over wat we </a:t>
            </a:r>
            <a:r>
              <a:rPr lang="en-US" sz="2000" b="0" i="0" u="none" strike="noStrike" cap="none" dirty="0" err="1">
                <a:solidFill>
                  <a:schemeClr val="dk1"/>
                </a:solidFill>
                <a:latin typeface="Arial"/>
                <a:ea typeface="Arial"/>
                <a:cs typeface="Arial"/>
                <a:sym typeface="Arial"/>
              </a:rPr>
              <a:t>eraan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kunnen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doen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cxnSp>
        <p:nvCxnSpPr>
          <p:cNvPr id="269" name="Google Shape;269;p46"/>
          <p:cNvCxnSpPr/>
          <p:nvPr/>
        </p:nvCxnSpPr>
        <p:spPr>
          <a:xfrm>
            <a:off x="6335469" y="2803445"/>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270" name="Google Shape;270;p46"/>
          <p:cNvPicPr preferRelativeResize="0"/>
          <p:nvPr/>
        </p:nvPicPr>
        <p:blipFill rotWithShape="1">
          <a:blip r:embed="rId3">
            <a:alphaModFix/>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271" name="Google Shape;271;p46"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72" name="Google Shape;272;p46"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78" name="Google Shape;278;p47"/>
          <p:cNvSpPr txBox="1"/>
          <p:nvPr/>
        </p:nvSpPr>
        <p:spPr>
          <a:xfrm>
            <a:off x="1869847" y="239759"/>
            <a:ext cx="6788378"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IE" sz="3600" b="1" i="0" u="none" strike="noStrike" cap="none" dirty="0" err="1">
                <a:solidFill>
                  <a:srgbClr val="3F3F3F"/>
                </a:solidFill>
                <a:latin typeface="Arial"/>
                <a:ea typeface="Arial"/>
                <a:cs typeface="Arial"/>
                <a:sym typeface="Arial"/>
              </a:rPr>
              <a:t>Instrumenten</a:t>
            </a:r>
            <a:r>
              <a:rPr lang="en-IE" sz="3600" b="1" i="0" u="none" strike="noStrike" cap="none" dirty="0">
                <a:solidFill>
                  <a:srgbClr val="3F3F3F"/>
                </a:solidFill>
                <a:latin typeface="Arial"/>
                <a:ea typeface="Arial"/>
                <a:cs typeface="Arial"/>
                <a:sym typeface="Arial"/>
              </a:rPr>
              <a:t> om </a:t>
            </a:r>
            <a:r>
              <a:rPr lang="en-IE" sz="3600" b="1" i="0" u="none" strike="noStrike" cap="none" dirty="0" err="1">
                <a:solidFill>
                  <a:srgbClr val="3F3F3F"/>
                </a:solidFill>
                <a:latin typeface="Arial"/>
                <a:ea typeface="Arial"/>
                <a:cs typeface="Arial"/>
                <a:sym typeface="Arial"/>
              </a:rPr>
              <a:t>ons</a:t>
            </a:r>
            <a:r>
              <a:rPr lang="en-IE" sz="3600" b="1" i="0" u="none" strike="noStrike" cap="none" dirty="0">
                <a:solidFill>
                  <a:srgbClr val="3F3F3F"/>
                </a:solidFill>
                <a:latin typeface="Arial"/>
                <a:ea typeface="Arial"/>
                <a:cs typeface="Arial"/>
                <a:sym typeface="Arial"/>
              </a:rPr>
              <a:t> </a:t>
            </a:r>
            <a:r>
              <a:rPr lang="en-IE" sz="3600" b="1" i="0" u="none" strike="noStrike" cap="none" dirty="0" err="1">
                <a:solidFill>
                  <a:srgbClr val="3F3F3F"/>
                </a:solidFill>
                <a:latin typeface="Arial"/>
                <a:ea typeface="Arial"/>
                <a:cs typeface="Arial"/>
                <a:sym typeface="Arial"/>
              </a:rPr>
              <a:t>gedrag</a:t>
            </a:r>
            <a:r>
              <a:rPr lang="en-IE" sz="3600" b="1" i="0" u="none" strike="noStrike" cap="none" dirty="0">
                <a:solidFill>
                  <a:srgbClr val="3F3F3F"/>
                </a:solidFill>
                <a:latin typeface="Arial"/>
                <a:ea typeface="Arial"/>
                <a:cs typeface="Arial"/>
                <a:sym typeface="Arial"/>
              </a:rPr>
              <a:t> </a:t>
            </a:r>
            <a:r>
              <a:rPr lang="en-IE" sz="3600" b="1" i="0" u="none" strike="noStrike" cap="none" dirty="0" err="1">
                <a:solidFill>
                  <a:srgbClr val="3F3F3F"/>
                </a:solidFill>
                <a:latin typeface="Arial"/>
                <a:ea typeface="Arial"/>
                <a:cs typeface="Arial"/>
                <a:sym typeface="Arial"/>
              </a:rPr>
              <a:t>te</a:t>
            </a:r>
            <a:r>
              <a:rPr lang="en-IE" sz="3600" b="1" i="0" u="none" strike="noStrike" cap="none" dirty="0">
                <a:solidFill>
                  <a:srgbClr val="3F3F3F"/>
                </a:solidFill>
                <a:latin typeface="Arial"/>
                <a:ea typeface="Arial"/>
                <a:cs typeface="Arial"/>
                <a:sym typeface="Arial"/>
              </a:rPr>
              <a:t> </a:t>
            </a:r>
            <a:r>
              <a:rPr lang="en-IE" sz="3600" b="1" i="0" u="none" strike="noStrike" cap="none" dirty="0" err="1">
                <a:solidFill>
                  <a:srgbClr val="3F3F3F"/>
                </a:solidFill>
                <a:latin typeface="Arial"/>
                <a:ea typeface="Arial"/>
                <a:cs typeface="Arial"/>
                <a:sym typeface="Arial"/>
              </a:rPr>
              <a:t>veranderen</a:t>
            </a:r>
            <a:r>
              <a:rPr lang="en-IE" sz="3600" b="1" i="0" u="none" strike="noStrike" cap="none" dirty="0">
                <a:solidFill>
                  <a:srgbClr val="3F3F3F"/>
                </a:solidFill>
                <a:latin typeface="Arial"/>
                <a:ea typeface="Arial"/>
                <a:cs typeface="Arial"/>
                <a:sym typeface="Arial"/>
              </a:rPr>
              <a:t>:</a:t>
            </a:r>
            <a:endParaRPr lang="en-IE" sz="3600" b="1" i="0" u="none" strike="noStrike" cap="none" dirty="0">
              <a:solidFill>
                <a:srgbClr val="000000"/>
              </a:solidFill>
              <a:latin typeface="Arial"/>
              <a:ea typeface="Arial"/>
              <a:cs typeface="Arial"/>
              <a:sym typeface="Arial"/>
            </a:endParaRPr>
          </a:p>
        </p:txBody>
      </p:sp>
      <p:cxnSp>
        <p:nvCxnSpPr>
          <p:cNvPr id="279" name="Google Shape;279;p47"/>
          <p:cNvCxnSpPr/>
          <p:nvPr/>
        </p:nvCxnSpPr>
        <p:spPr>
          <a:xfrm>
            <a:off x="2009105" y="1607726"/>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80" name="Google Shape;280;p47"/>
          <p:cNvSpPr txBox="1"/>
          <p:nvPr/>
        </p:nvSpPr>
        <p:spPr>
          <a:xfrm>
            <a:off x="399790" y="1684333"/>
            <a:ext cx="6968675" cy="825675"/>
          </a:xfrm>
          <a:prstGeom prst="rect">
            <a:avLst/>
          </a:prstGeom>
          <a:noFill/>
          <a:ln>
            <a:noFill/>
          </a:ln>
        </p:spPr>
        <p:txBody>
          <a:bodyPr spcFirstLastPara="1" wrap="square" lIns="91425" tIns="45700" rIns="91425" bIns="45700" anchor="t" anchorCtr="0">
            <a:noAutofit/>
          </a:bodyPr>
          <a:lstStyle/>
          <a:p>
            <a:pPr marL="342900" marR="0" lvl="0" indent="-342900" rtl="0">
              <a:lnSpc>
                <a:spcPct val="150000"/>
              </a:lnSpc>
              <a:spcBef>
                <a:spcPts val="0"/>
              </a:spcBef>
              <a:spcAft>
                <a:spcPts val="0"/>
              </a:spcAft>
              <a:buClr>
                <a:srgbClr val="EF9152"/>
              </a:buClr>
              <a:buSzPts val="2000"/>
              <a:buFont typeface="Arial"/>
              <a:buChar char="•"/>
            </a:pPr>
            <a:r>
              <a:rPr lang="en-IE" sz="2000" b="0" i="0" u="none" strike="noStrike" cap="none" dirty="0" err="1">
                <a:solidFill>
                  <a:srgbClr val="7F7F7F"/>
                </a:solidFill>
                <a:latin typeface="Arial"/>
                <a:ea typeface="Arial"/>
                <a:cs typeface="Arial"/>
                <a:sym typeface="Arial"/>
              </a:rPr>
              <a:t>wijzen</a:t>
            </a:r>
            <a:r>
              <a:rPr lang="en-IE" sz="2000" b="0" i="0" u="none" strike="noStrike" cap="none" dirty="0">
                <a:solidFill>
                  <a:srgbClr val="7F7F7F"/>
                </a:solidFill>
                <a:latin typeface="Arial"/>
                <a:ea typeface="Arial"/>
                <a:cs typeface="Arial"/>
                <a:sym typeface="Arial"/>
              </a:rPr>
              <a:t> op stereotype </a:t>
            </a:r>
            <a:r>
              <a:rPr lang="en-IE" sz="2000" b="0" i="0" u="none" strike="noStrike" cap="none" dirty="0" err="1">
                <a:solidFill>
                  <a:srgbClr val="7F7F7F"/>
                </a:solidFill>
                <a:latin typeface="Arial"/>
                <a:ea typeface="Arial"/>
                <a:cs typeface="Arial"/>
                <a:sym typeface="Arial"/>
              </a:rPr>
              <a:t>opvattingen</a:t>
            </a:r>
            <a:r>
              <a:rPr lang="en-IE" sz="2000" b="0" i="0" u="none" strike="noStrike" cap="none" dirty="0">
                <a:solidFill>
                  <a:srgbClr val="7F7F7F"/>
                </a:solidFill>
                <a:latin typeface="Arial"/>
                <a:ea typeface="Arial"/>
                <a:cs typeface="Arial"/>
                <a:sym typeface="Arial"/>
              </a:rPr>
              <a:t>;</a:t>
            </a:r>
          </a:p>
          <a:p>
            <a:pPr marL="342900" marR="0" lvl="0" indent="-342900" rtl="0">
              <a:lnSpc>
                <a:spcPct val="150000"/>
              </a:lnSpc>
              <a:spcBef>
                <a:spcPts val="0"/>
              </a:spcBef>
              <a:spcAft>
                <a:spcPts val="0"/>
              </a:spcAft>
              <a:buClr>
                <a:srgbClr val="EF9152"/>
              </a:buClr>
              <a:buSzPts val="2000"/>
              <a:buFont typeface="Arial"/>
              <a:buChar char="•"/>
            </a:pPr>
            <a:r>
              <a:rPr lang="en-IE" sz="2000" b="0" i="0" u="none" strike="noStrike" cap="none" dirty="0" err="1">
                <a:solidFill>
                  <a:srgbClr val="7F7F7F"/>
                </a:solidFill>
                <a:latin typeface="Arial"/>
                <a:ea typeface="Arial"/>
                <a:cs typeface="Arial"/>
                <a:sym typeface="Arial"/>
              </a:rPr>
              <a:t>meer</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geïndividualiseerde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informatie</a:t>
            </a:r>
            <a:r>
              <a:rPr lang="en-IE" sz="2000" b="0" i="0" u="none" strike="noStrike" cap="none" dirty="0">
                <a:solidFill>
                  <a:srgbClr val="7F7F7F"/>
                </a:solidFill>
                <a:latin typeface="Arial"/>
                <a:ea typeface="Arial"/>
                <a:cs typeface="Arial"/>
                <a:sym typeface="Arial"/>
              </a:rPr>
              <a:t> over </a:t>
            </a:r>
            <a:r>
              <a:rPr lang="en-IE" sz="2000" b="0" i="0" u="none" strike="noStrike" cap="none" dirty="0" err="1">
                <a:solidFill>
                  <a:srgbClr val="7F7F7F"/>
                </a:solidFill>
                <a:latin typeface="Arial"/>
                <a:ea typeface="Arial"/>
                <a:cs typeface="Arial"/>
                <a:sym typeface="Arial"/>
              </a:rPr>
              <a:t>mensen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verzamelen</a:t>
            </a:r>
            <a:r>
              <a:rPr lang="en-IE" sz="2000" b="0" i="0" u="none" strike="noStrike" cap="none" dirty="0">
                <a:solidFill>
                  <a:srgbClr val="7F7F7F"/>
                </a:solidFill>
                <a:latin typeface="Arial"/>
                <a:ea typeface="Arial"/>
                <a:cs typeface="Arial"/>
                <a:sym typeface="Arial"/>
              </a:rPr>
              <a:t>;</a:t>
            </a:r>
          </a:p>
          <a:p>
            <a:pPr marL="342900" marR="0" lvl="0" indent="-342900" rtl="0">
              <a:lnSpc>
                <a:spcPct val="150000"/>
              </a:lnSpc>
              <a:spcBef>
                <a:spcPts val="0"/>
              </a:spcBef>
              <a:spcAft>
                <a:spcPts val="0"/>
              </a:spcAft>
              <a:buClr>
                <a:srgbClr val="EF9152"/>
              </a:buClr>
              <a:buSzPts val="2000"/>
              <a:buFont typeface="Arial"/>
              <a:buChar char="•"/>
            </a:pPr>
            <a:r>
              <a:rPr lang="en-IE" sz="2000" b="0" i="0" u="none" strike="noStrike" cap="none" dirty="0" err="1">
                <a:solidFill>
                  <a:srgbClr val="7F7F7F"/>
                </a:solidFill>
                <a:latin typeface="Arial"/>
                <a:ea typeface="Arial"/>
                <a:cs typeface="Arial"/>
                <a:sym typeface="Arial"/>
              </a:rPr>
              <a:t>nadenken</a:t>
            </a:r>
            <a:r>
              <a:rPr lang="en-IE" sz="2000" b="0" i="0" u="none" strike="noStrike" cap="none" dirty="0">
                <a:solidFill>
                  <a:srgbClr val="7F7F7F"/>
                </a:solidFill>
                <a:latin typeface="Arial"/>
                <a:ea typeface="Arial"/>
                <a:cs typeface="Arial"/>
                <a:sym typeface="Arial"/>
              </a:rPr>
              <a:t> over contra-</a:t>
            </a:r>
            <a:r>
              <a:rPr lang="en-IE" sz="2000" b="0" i="0" u="none" strike="noStrike" cap="none" dirty="0" err="1">
                <a:solidFill>
                  <a:srgbClr val="7F7F7F"/>
                </a:solidFill>
                <a:latin typeface="Arial"/>
                <a:ea typeface="Arial"/>
                <a:cs typeface="Arial"/>
                <a:sym typeface="Arial"/>
              </a:rPr>
              <a:t>stereotiepe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voorbeelden</a:t>
            </a:r>
            <a:r>
              <a:rPr lang="en-IE" sz="2000" b="0" i="0" u="none" strike="noStrike" cap="none" dirty="0">
                <a:solidFill>
                  <a:srgbClr val="7F7F7F"/>
                </a:solidFill>
                <a:latin typeface="Arial"/>
                <a:ea typeface="Arial"/>
                <a:cs typeface="Arial"/>
                <a:sym typeface="Arial"/>
              </a:rPr>
              <a:t>;</a:t>
            </a:r>
          </a:p>
          <a:p>
            <a:pPr marL="342900" marR="0" lvl="0" indent="-342900" rtl="0">
              <a:lnSpc>
                <a:spcPct val="150000"/>
              </a:lnSpc>
              <a:spcBef>
                <a:spcPts val="0"/>
              </a:spcBef>
              <a:spcAft>
                <a:spcPts val="0"/>
              </a:spcAft>
              <a:buClr>
                <a:srgbClr val="EF9152"/>
              </a:buClr>
              <a:buSzPts val="2000"/>
              <a:buFont typeface="Arial"/>
              <a:buChar char="•"/>
            </a:pPr>
            <a:r>
              <a:rPr lang="en-IE" sz="2000" b="0" i="0" u="none" strike="noStrike" cap="none" dirty="0">
                <a:solidFill>
                  <a:srgbClr val="7F7F7F"/>
                </a:solidFill>
                <a:latin typeface="Arial"/>
                <a:ea typeface="Arial"/>
                <a:cs typeface="Arial"/>
                <a:sym typeface="Arial"/>
              </a:rPr>
              <a:t>de </a:t>
            </a:r>
            <a:r>
              <a:rPr lang="en-IE" sz="2000" b="0" i="0" u="none" strike="noStrike" cap="none" dirty="0" err="1">
                <a:solidFill>
                  <a:srgbClr val="7F7F7F"/>
                </a:solidFill>
                <a:latin typeface="Arial"/>
                <a:ea typeface="Arial"/>
                <a:cs typeface="Arial"/>
                <a:sym typeface="Arial"/>
              </a:rPr>
              <a:t>perspectieven</a:t>
            </a:r>
            <a:r>
              <a:rPr lang="en-IE" sz="2000" b="0" i="0" u="none" strike="noStrike" cap="none" dirty="0">
                <a:solidFill>
                  <a:srgbClr val="7F7F7F"/>
                </a:solidFill>
                <a:latin typeface="Arial"/>
                <a:ea typeface="Arial"/>
                <a:cs typeface="Arial"/>
                <a:sym typeface="Arial"/>
              </a:rPr>
              <a:t> van </a:t>
            </a:r>
            <a:r>
              <a:rPr lang="en-IE" sz="2000" b="0" i="0" u="none" strike="noStrike" cap="none" dirty="0" err="1">
                <a:solidFill>
                  <a:srgbClr val="7F7F7F"/>
                </a:solidFill>
                <a:latin typeface="Arial"/>
                <a:ea typeface="Arial"/>
                <a:cs typeface="Arial"/>
                <a:sym typeface="Arial"/>
              </a:rPr>
              <a:t>anderen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overnemen</a:t>
            </a:r>
            <a:r>
              <a:rPr lang="en-IE" sz="2000" b="0" i="0" u="none" strike="noStrike" cap="none" dirty="0">
                <a:solidFill>
                  <a:srgbClr val="7F7F7F"/>
                </a:solidFill>
                <a:latin typeface="Arial"/>
                <a:ea typeface="Arial"/>
                <a:cs typeface="Arial"/>
                <a:sym typeface="Arial"/>
              </a:rPr>
              <a:t>;</a:t>
            </a:r>
          </a:p>
          <a:p>
            <a:pPr marL="342900" marR="0" lvl="0" indent="-342900" rtl="0">
              <a:lnSpc>
                <a:spcPct val="150000"/>
              </a:lnSpc>
              <a:spcBef>
                <a:spcPts val="0"/>
              </a:spcBef>
              <a:spcAft>
                <a:spcPts val="0"/>
              </a:spcAft>
              <a:buClr>
                <a:srgbClr val="EF9152"/>
              </a:buClr>
              <a:buSzPts val="2000"/>
              <a:buFont typeface="Arial"/>
              <a:buChar char="•"/>
            </a:pPr>
            <a:r>
              <a:rPr lang="en-IE" sz="2000" b="0" i="0" u="none" strike="noStrike" cap="none" dirty="0" err="1">
                <a:solidFill>
                  <a:srgbClr val="7F7F7F"/>
                </a:solidFill>
                <a:latin typeface="Arial"/>
                <a:ea typeface="Arial"/>
                <a:cs typeface="Arial"/>
                <a:sym typeface="Arial"/>
              </a:rPr>
              <a:t>meer</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interacties</a:t>
            </a:r>
            <a:r>
              <a:rPr lang="en-IE" sz="2000" b="0" i="0" u="none" strike="noStrike" cap="none" dirty="0">
                <a:solidFill>
                  <a:srgbClr val="7F7F7F"/>
                </a:solidFill>
                <a:latin typeface="Arial"/>
                <a:ea typeface="Arial"/>
                <a:cs typeface="Arial"/>
                <a:sym typeface="Arial"/>
              </a:rPr>
              <a:t> met </a:t>
            </a:r>
            <a:r>
              <a:rPr lang="en-IE" sz="2000" b="0" i="0" u="none" strike="noStrike" cap="none" dirty="0" err="1">
                <a:solidFill>
                  <a:srgbClr val="7F7F7F"/>
                </a:solidFill>
                <a:latin typeface="Arial"/>
                <a:ea typeface="Arial"/>
                <a:cs typeface="Arial"/>
                <a:sym typeface="Arial"/>
              </a:rPr>
              <a:t>verschillende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soorten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mensen</a:t>
            </a:r>
            <a:r>
              <a:rPr lang="en-IE" sz="2000" b="0" i="0" u="none" strike="noStrike" cap="none" dirty="0">
                <a:solidFill>
                  <a:srgbClr val="7F7F7F"/>
                </a:solidFill>
                <a:latin typeface="Arial"/>
                <a:ea typeface="Arial"/>
                <a:cs typeface="Arial"/>
                <a:sym typeface="Arial"/>
              </a:rPr>
              <a:t>.</a:t>
            </a:r>
          </a:p>
          <a:p>
            <a:pPr marL="0" marR="0" lvl="0" indent="0" rtl="0">
              <a:lnSpc>
                <a:spcPct val="150000"/>
              </a:lnSpc>
              <a:spcBef>
                <a:spcPts val="0"/>
              </a:spcBef>
              <a:spcAft>
                <a:spcPts val="0"/>
              </a:spcAft>
              <a:buClr>
                <a:srgbClr val="000000"/>
              </a:buClr>
              <a:buSzPts val="2000"/>
              <a:buFont typeface="Arial"/>
              <a:buNone/>
            </a:pPr>
            <a:br>
              <a:rPr lang="en-IE" sz="2000" b="0" i="0" u="none" strike="noStrike" cap="none" dirty="0">
                <a:solidFill>
                  <a:srgbClr val="7F7F7F"/>
                </a:solidFill>
                <a:latin typeface="Arial"/>
                <a:ea typeface="Arial"/>
                <a:cs typeface="Arial"/>
                <a:sym typeface="Arial"/>
              </a:rPr>
            </a:br>
            <a:r>
              <a:rPr lang="en-IE" sz="2000" b="0" i="0" u="none" strike="noStrike" cap="none" dirty="0" err="1">
                <a:solidFill>
                  <a:srgbClr val="7F7F7F"/>
                </a:solidFill>
                <a:latin typeface="Arial"/>
                <a:ea typeface="Arial"/>
                <a:cs typeface="Arial"/>
                <a:sym typeface="Arial"/>
              </a:rPr>
              <a:t>Deze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strategieën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versterken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elkaar</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dus</a:t>
            </a:r>
            <a:r>
              <a:rPr lang="en-IE" sz="2000" b="0" i="0" u="none" strike="noStrike" cap="none" dirty="0">
                <a:solidFill>
                  <a:srgbClr val="7F7F7F"/>
                </a:solidFill>
                <a:latin typeface="Arial"/>
                <a:ea typeface="Arial"/>
                <a:cs typeface="Arial"/>
                <a:sym typeface="Arial"/>
              </a:rPr>
              <a:t> hoe </a:t>
            </a:r>
            <a:r>
              <a:rPr lang="en-IE" sz="2000" b="0" i="0" u="none" strike="noStrike" cap="none" dirty="0" err="1">
                <a:solidFill>
                  <a:srgbClr val="7F7F7F"/>
                </a:solidFill>
                <a:latin typeface="Arial"/>
                <a:ea typeface="Arial"/>
                <a:cs typeface="Arial"/>
                <a:sym typeface="Arial"/>
              </a:rPr>
              <a:t>meer</a:t>
            </a:r>
            <a:r>
              <a:rPr lang="en-IE" sz="2000" b="0" i="0" u="none" strike="noStrike" cap="none" dirty="0">
                <a:solidFill>
                  <a:srgbClr val="7F7F7F"/>
                </a:solidFill>
                <a:latin typeface="Arial"/>
                <a:ea typeface="Arial"/>
                <a:cs typeface="Arial"/>
                <a:sym typeface="Arial"/>
              </a:rPr>
              <a:t> je ze </a:t>
            </a:r>
            <a:r>
              <a:rPr lang="en-IE" sz="2000" b="0" i="0" u="none" strike="noStrike" cap="none" dirty="0" err="1">
                <a:solidFill>
                  <a:srgbClr val="7F7F7F"/>
                </a:solidFill>
                <a:latin typeface="Arial"/>
                <a:ea typeface="Arial"/>
                <a:cs typeface="Arial"/>
                <a:sym typeface="Arial"/>
              </a:rPr>
              <a:t>oefent</a:t>
            </a:r>
            <a:r>
              <a:rPr lang="en-IE" sz="2000" b="0" i="0" u="none" strike="noStrike" cap="none" dirty="0">
                <a:solidFill>
                  <a:srgbClr val="7F7F7F"/>
                </a:solidFill>
                <a:latin typeface="Arial"/>
                <a:ea typeface="Arial"/>
                <a:cs typeface="Arial"/>
                <a:sym typeface="Arial"/>
              </a:rPr>
              <a:t>, hoe </a:t>
            </a:r>
            <a:r>
              <a:rPr lang="en-IE" sz="2000" b="0" i="0" u="none" strike="noStrike" cap="none" dirty="0" err="1">
                <a:solidFill>
                  <a:srgbClr val="7F7F7F"/>
                </a:solidFill>
                <a:latin typeface="Arial"/>
                <a:ea typeface="Arial"/>
                <a:cs typeface="Arial"/>
                <a:sym typeface="Arial"/>
              </a:rPr>
              <a:t>effectiever</a:t>
            </a:r>
            <a:r>
              <a:rPr lang="en-IE" sz="2000" b="0" i="0" u="none" strike="noStrike" cap="none" dirty="0">
                <a:solidFill>
                  <a:srgbClr val="7F7F7F"/>
                </a:solidFill>
                <a:latin typeface="Arial"/>
                <a:ea typeface="Arial"/>
                <a:cs typeface="Arial"/>
                <a:sym typeface="Arial"/>
              </a:rPr>
              <a:t> ze </a:t>
            </a:r>
            <a:r>
              <a:rPr lang="en-IE" sz="2000" b="0" i="0" u="none" strike="noStrike" cap="none" dirty="0" err="1">
                <a:solidFill>
                  <a:srgbClr val="7F7F7F"/>
                </a:solidFill>
                <a:latin typeface="Arial"/>
                <a:ea typeface="Arial"/>
                <a:cs typeface="Arial"/>
                <a:sym typeface="Arial"/>
              </a:rPr>
              <a:t>zullen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zijn</a:t>
            </a:r>
            <a:r>
              <a:rPr lang="en-IE" sz="2000" b="0" i="0" u="none" strike="noStrike" cap="none" dirty="0">
                <a:solidFill>
                  <a:srgbClr val="7F7F7F"/>
                </a:solidFill>
                <a:latin typeface="Arial"/>
                <a:ea typeface="Arial"/>
                <a:cs typeface="Arial"/>
                <a:sym typeface="Arial"/>
              </a:rPr>
              <a:t>.</a:t>
            </a:r>
          </a:p>
        </p:txBody>
      </p:sp>
      <p:pic>
        <p:nvPicPr>
          <p:cNvPr id="281" name="Google Shape;281;p47"/>
          <p:cNvPicPr preferRelativeResize="0"/>
          <p:nvPr/>
        </p:nvPicPr>
        <p:blipFill rotWithShape="1">
          <a:blip r:embed="rId3">
            <a:alphaModFix/>
          </a:blip>
          <a:srcRect/>
          <a:stretch/>
        </p:blipFill>
        <p:spPr>
          <a:xfrm>
            <a:off x="8434555" y="1503624"/>
            <a:ext cx="3123415" cy="3122763"/>
          </a:xfrm>
          <a:prstGeom prst="ellipse">
            <a:avLst/>
          </a:prstGeom>
          <a:noFill/>
          <a:ln w="38100" cap="flat" cmpd="sng">
            <a:solidFill>
              <a:schemeClr val="lt1"/>
            </a:solidFill>
            <a:prstDash val="solid"/>
            <a:round/>
            <a:headEnd type="none" w="sm" len="sm"/>
            <a:tailEnd type="none" w="sm" len="sm"/>
          </a:ln>
        </p:spPr>
      </p:pic>
      <p:pic>
        <p:nvPicPr>
          <p:cNvPr id="282" name="Google Shape;282;p47"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83" name="Google Shape;283;p47" descr="Logo&#10;&#10;Description automatically generated"/>
          <p:cNvPicPr preferRelativeResize="0"/>
          <p:nvPr/>
        </p:nvPicPr>
        <p:blipFill rotWithShape="1">
          <a:blip r:embed="rId5">
            <a:alphaModFix/>
          </a:blip>
          <a:srcRect/>
          <a:stretch/>
        </p:blipFill>
        <p:spPr>
          <a:xfrm>
            <a:off x="399791" y="19881"/>
            <a:ext cx="1250519" cy="12505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8"/>
          <p:cNvPicPr preferRelativeResize="0"/>
          <p:nvPr/>
        </p:nvPicPr>
        <p:blipFill rotWithShape="1">
          <a:blip r:embed="rId3">
            <a:alphaModFix/>
          </a:blip>
          <a:srcRect/>
          <a:stretch/>
        </p:blipFill>
        <p:spPr>
          <a:xfrm>
            <a:off x="748044" y="1303173"/>
            <a:ext cx="4296566" cy="4296124"/>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289" name="Google Shape;289;p48"/>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90" name="Google Shape;290;p48"/>
          <p:cNvSpPr txBox="1"/>
          <p:nvPr/>
        </p:nvSpPr>
        <p:spPr>
          <a:xfrm>
            <a:off x="5691883" y="1129042"/>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Activiteit</a:t>
            </a:r>
            <a:r>
              <a:rPr lang="en-US" sz="4400" b="1" i="0" u="none" strike="noStrike" cap="none" dirty="0">
                <a:solidFill>
                  <a:srgbClr val="3F3F3F"/>
                </a:solidFill>
                <a:latin typeface="Arial"/>
                <a:ea typeface="Arial"/>
                <a:cs typeface="Arial"/>
                <a:sym typeface="Arial"/>
              </a:rPr>
              <a:t> 4 </a:t>
            </a:r>
            <a:r>
              <a:rPr lang="en-US" sz="4400" b="1" i="0" u="none" strike="noStrike" cap="none" dirty="0" err="1">
                <a:solidFill>
                  <a:srgbClr val="EF9152"/>
                </a:solidFill>
                <a:latin typeface="Arial"/>
                <a:ea typeface="Arial"/>
                <a:cs typeface="Arial"/>
                <a:sym typeface="Arial"/>
              </a:rPr>
              <a:t>Instructies</a:t>
            </a:r>
            <a:endParaRPr sz="4400" b="1" i="0" u="none" strike="noStrike" cap="none" dirty="0">
              <a:solidFill>
                <a:srgbClr val="EF9152"/>
              </a:solidFill>
              <a:latin typeface="Arial"/>
              <a:ea typeface="Arial"/>
              <a:cs typeface="Arial"/>
              <a:sym typeface="Arial"/>
            </a:endParaRPr>
          </a:p>
        </p:txBody>
      </p:sp>
      <p:sp>
        <p:nvSpPr>
          <p:cNvPr id="291" name="Google Shape;291;p48"/>
          <p:cNvSpPr txBox="1"/>
          <p:nvPr/>
        </p:nvSpPr>
        <p:spPr>
          <a:xfrm>
            <a:off x="5803339" y="3016162"/>
            <a:ext cx="5919474" cy="1644466"/>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100"/>
              <a:buFont typeface="Arial"/>
              <a:buNone/>
            </a:pPr>
            <a:r>
              <a:rPr lang="en-IE" sz="2000" b="0" i="0" u="none" strike="noStrike" cap="none" dirty="0" err="1">
                <a:solidFill>
                  <a:srgbClr val="7F7F7F"/>
                </a:solidFill>
                <a:latin typeface="Arial"/>
                <a:ea typeface="Arial"/>
                <a:cs typeface="Arial"/>
                <a:sym typeface="Arial"/>
              </a:rPr>
              <a:t>Vorm</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kleine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groepjes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bedenk</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voorbeelden</a:t>
            </a:r>
            <a:r>
              <a:rPr lang="en-IE" sz="2000" b="0" i="0" u="none" strike="noStrike" cap="none" dirty="0">
                <a:solidFill>
                  <a:srgbClr val="7F7F7F"/>
                </a:solidFill>
                <a:latin typeface="Arial"/>
                <a:ea typeface="Arial"/>
                <a:cs typeface="Arial"/>
                <a:sym typeface="Arial"/>
              </a:rPr>
              <a:t> van hoe je de </a:t>
            </a:r>
            <a:r>
              <a:rPr lang="en-IE" sz="2000" b="0" i="0" u="none" strike="noStrike" cap="none" dirty="0" err="1">
                <a:solidFill>
                  <a:srgbClr val="7F7F7F"/>
                </a:solidFill>
                <a:latin typeface="Arial"/>
                <a:ea typeface="Arial"/>
                <a:cs typeface="Arial"/>
                <a:sym typeface="Arial"/>
              </a:rPr>
              <a:t>instrumenten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zou</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kunnen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gebruiken</a:t>
            </a:r>
            <a:r>
              <a:rPr lang="en-IE" sz="2000" b="0" i="0" u="none" strike="noStrike" cap="none" dirty="0">
                <a:solidFill>
                  <a:srgbClr val="7F7F7F"/>
                </a:solidFill>
                <a:latin typeface="Arial"/>
                <a:ea typeface="Arial"/>
                <a:cs typeface="Arial"/>
                <a:sym typeface="Arial"/>
              </a:rPr>
              <a:t> om je </a:t>
            </a:r>
            <a:r>
              <a:rPr lang="en-IE" sz="2000" b="0" i="0" u="none" strike="noStrike" cap="none" dirty="0" err="1">
                <a:solidFill>
                  <a:srgbClr val="7F7F7F"/>
                </a:solidFill>
                <a:latin typeface="Arial"/>
                <a:ea typeface="Arial"/>
                <a:cs typeface="Arial"/>
                <a:sym typeface="Arial"/>
              </a:rPr>
              <a:t>gedrag</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te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veranderen</a:t>
            </a:r>
            <a:r>
              <a:rPr lang="en-IE" sz="2000" b="0" i="0" u="none" strike="noStrike" cap="none" dirty="0">
                <a:solidFill>
                  <a:srgbClr val="7F7F7F"/>
                </a:solidFill>
                <a:latin typeface="Arial"/>
                <a:ea typeface="Arial"/>
                <a:cs typeface="Arial"/>
                <a:sym typeface="Arial"/>
              </a:rPr>
              <a:t>. Je </a:t>
            </a:r>
            <a:r>
              <a:rPr lang="en-IE" sz="2000" b="0" i="0" u="none" strike="noStrike" cap="none" dirty="0" err="1">
                <a:solidFill>
                  <a:srgbClr val="7F7F7F"/>
                </a:solidFill>
                <a:latin typeface="Arial"/>
                <a:ea typeface="Arial"/>
                <a:cs typeface="Arial"/>
                <a:sym typeface="Arial"/>
              </a:rPr>
              <a:t>kunt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ook</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nadenken</a:t>
            </a:r>
            <a:r>
              <a:rPr lang="en-IE" sz="2000" b="0" i="0" u="none" strike="noStrike" cap="none" dirty="0">
                <a:solidFill>
                  <a:srgbClr val="7F7F7F"/>
                </a:solidFill>
                <a:latin typeface="Arial"/>
                <a:ea typeface="Arial"/>
                <a:cs typeface="Arial"/>
                <a:sym typeface="Arial"/>
              </a:rPr>
              <a:t> over </a:t>
            </a:r>
            <a:r>
              <a:rPr lang="en-IE" sz="2000" b="0" i="0" u="none" strike="noStrike" cap="none" dirty="0" err="1">
                <a:solidFill>
                  <a:srgbClr val="7F7F7F"/>
                </a:solidFill>
                <a:latin typeface="Arial"/>
                <a:ea typeface="Arial"/>
                <a:cs typeface="Arial"/>
                <a:sym typeface="Arial"/>
              </a:rPr>
              <a:t>nieuwe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strategieën</a:t>
            </a:r>
            <a:r>
              <a:rPr lang="en-IE" sz="2000" b="0" i="0" u="none" strike="noStrike" cap="none" dirty="0">
                <a:solidFill>
                  <a:srgbClr val="7F7F7F"/>
                </a:solidFill>
                <a:latin typeface="Arial"/>
                <a:ea typeface="Arial"/>
                <a:cs typeface="Arial"/>
                <a:sym typeface="Arial"/>
              </a:rPr>
              <a:t>.</a:t>
            </a:r>
          </a:p>
        </p:txBody>
      </p:sp>
      <p:cxnSp>
        <p:nvCxnSpPr>
          <p:cNvPr id="292" name="Google Shape;292;p48"/>
          <p:cNvCxnSpPr/>
          <p:nvPr/>
        </p:nvCxnSpPr>
        <p:spPr>
          <a:xfrm>
            <a:off x="6212622" y="2133898"/>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93" name="Google Shape;293;p48"/>
          <p:cNvSpPr txBox="1"/>
          <p:nvPr/>
        </p:nvSpPr>
        <p:spPr>
          <a:xfrm>
            <a:off x="5809399" y="5050265"/>
            <a:ext cx="1558777"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2</a:t>
            </a:r>
            <a:endParaRPr sz="2000" b="1" i="0" u="none" strike="noStrike" cap="none" dirty="0">
              <a:solidFill>
                <a:srgbClr val="000000"/>
              </a:solidFill>
              <a:latin typeface="Arial"/>
              <a:ea typeface="Arial"/>
              <a:cs typeface="Arial"/>
              <a:sym typeface="Arial"/>
            </a:endParaRPr>
          </a:p>
        </p:txBody>
      </p:sp>
      <p:sp>
        <p:nvSpPr>
          <p:cNvPr id="294" name="Google Shape;294;p48"/>
          <p:cNvSpPr txBox="1"/>
          <p:nvPr/>
        </p:nvSpPr>
        <p:spPr>
          <a:xfrm>
            <a:off x="5803338" y="5342653"/>
            <a:ext cx="6138291" cy="57176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100"/>
              <a:buFont typeface="Arial"/>
              <a:buNone/>
            </a:pPr>
            <a:r>
              <a:rPr lang="en-US" sz="2000" b="0" i="0" u="none" strike="noStrike" cap="none" dirty="0" err="1">
                <a:solidFill>
                  <a:srgbClr val="7F7F7F"/>
                </a:solidFill>
                <a:latin typeface="Arial"/>
                <a:ea typeface="Arial"/>
                <a:cs typeface="Arial"/>
                <a:sym typeface="Arial"/>
              </a:rPr>
              <a:t>Bespreek</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jullie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ideeënwith</a:t>
            </a:r>
            <a:r>
              <a:rPr lang="en-US" sz="2000" b="0" i="0" u="none" strike="noStrike" cap="none" dirty="0">
                <a:solidFill>
                  <a:srgbClr val="7F7F7F"/>
                </a:solidFill>
                <a:latin typeface="Arial"/>
                <a:ea typeface="Arial"/>
                <a:cs typeface="Arial"/>
                <a:sym typeface="Arial"/>
              </a:rPr>
              <a:t> met de rest van de </a:t>
            </a:r>
            <a:r>
              <a:rPr lang="en-US" sz="2000" b="0" i="0" u="none" strike="noStrike" cap="none" dirty="0" err="1">
                <a:solidFill>
                  <a:srgbClr val="7F7F7F"/>
                </a:solidFill>
                <a:latin typeface="Arial"/>
                <a:ea typeface="Arial"/>
                <a:cs typeface="Arial"/>
                <a:sym typeface="Arial"/>
              </a:rPr>
              <a:t>groep</a:t>
            </a:r>
            <a:r>
              <a:rPr lang="en-US" sz="2000" b="0" i="0" u="none" strike="noStrike" cap="none" dirty="0">
                <a:solidFill>
                  <a:srgbClr val="7F7F7F"/>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295" name="Google Shape;295;p48"/>
          <p:cNvSpPr txBox="1"/>
          <p:nvPr/>
        </p:nvSpPr>
        <p:spPr>
          <a:xfrm>
            <a:off x="5803339" y="2661559"/>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err="1">
                <a:solidFill>
                  <a:srgbClr val="595959"/>
                </a:solidFill>
                <a:latin typeface="Arial"/>
                <a:ea typeface="Arial"/>
                <a:cs typeface="Arial"/>
                <a:sym typeface="Arial"/>
              </a:rPr>
              <a:t>Stap</a:t>
            </a:r>
            <a:r>
              <a:rPr lang="en-US" sz="2000" b="1" i="0" u="none" strike="noStrike" cap="none" dirty="0">
                <a:solidFill>
                  <a:srgbClr val="595959"/>
                </a:solidFill>
                <a:latin typeface="Arial"/>
                <a:ea typeface="Arial"/>
                <a:cs typeface="Arial"/>
                <a:sym typeface="Arial"/>
              </a:rPr>
              <a:t> 1</a:t>
            </a:r>
            <a:endParaRPr sz="2000" b="1" i="0" u="none" strike="noStrike" cap="none" dirty="0">
              <a:solidFill>
                <a:srgbClr val="000000"/>
              </a:solidFill>
              <a:latin typeface="Arial"/>
              <a:ea typeface="Arial"/>
              <a:cs typeface="Arial"/>
              <a:sym typeface="Arial"/>
            </a:endParaRPr>
          </a:p>
        </p:txBody>
      </p:sp>
      <p:pic>
        <p:nvPicPr>
          <p:cNvPr id="296" name="Google Shape;296;p48" descr="Text&#10;&#10;Description automatically generated"/>
          <p:cNvPicPr preferRelativeResize="0"/>
          <p:nvPr/>
        </p:nvPicPr>
        <p:blipFill rotWithShape="1">
          <a:blip r:embed="rId4">
            <a:alphaModFix/>
          </a:blip>
          <a:srcRect/>
          <a:stretch/>
        </p:blipFill>
        <p:spPr>
          <a:xfrm>
            <a:off x="399791" y="6228842"/>
            <a:ext cx="1562100" cy="327721"/>
          </a:xfrm>
          <a:prstGeom prst="rect">
            <a:avLst/>
          </a:prstGeom>
          <a:noFill/>
          <a:ln>
            <a:noFill/>
          </a:ln>
        </p:spPr>
      </p:pic>
      <p:pic>
        <p:nvPicPr>
          <p:cNvPr id="297" name="Google Shape;297;p48" descr="Logo&#10;&#10;Description automatically generated"/>
          <p:cNvPicPr preferRelativeResize="0"/>
          <p:nvPr/>
        </p:nvPicPr>
        <p:blipFill rotWithShape="1">
          <a:blip r:embed="rId5">
            <a:alphaModFix/>
          </a:blip>
          <a:srcRect/>
          <a:stretch/>
        </p:blipFill>
        <p:spPr>
          <a:xfrm>
            <a:off x="10561841" y="37876"/>
            <a:ext cx="1250519" cy="12505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p:nvPr/>
        </p:nvSpPr>
        <p:spPr>
          <a:xfrm>
            <a:off x="0" y="0"/>
            <a:ext cx="12192000" cy="6858000"/>
          </a:xfrm>
          <a:prstGeom prst="rect">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303" name="Google Shape;303;p12" descr="Text&#10;&#10;Description automatically generated"/>
          <p:cNvPicPr preferRelativeResize="0"/>
          <p:nvPr/>
        </p:nvPicPr>
        <p:blipFill rotWithShape="1">
          <a:blip r:embed="rId3">
            <a:alphaModFix/>
          </a:blip>
          <a:srcRect/>
          <a:stretch/>
        </p:blipFill>
        <p:spPr>
          <a:xfrm>
            <a:off x="600075" y="6076743"/>
            <a:ext cx="1562100" cy="327721"/>
          </a:xfrm>
          <a:prstGeom prst="rect">
            <a:avLst/>
          </a:prstGeom>
          <a:noFill/>
          <a:ln>
            <a:noFill/>
          </a:ln>
        </p:spPr>
      </p:pic>
      <p:pic>
        <p:nvPicPr>
          <p:cNvPr id="304" name="Google Shape;304;p12" descr="Logo&#10;&#10;Description automatically generated with medium confidence"/>
          <p:cNvPicPr preferRelativeResize="0"/>
          <p:nvPr/>
        </p:nvPicPr>
        <p:blipFill rotWithShape="1">
          <a:blip r:embed="rId4">
            <a:alphaModFix/>
          </a:blip>
          <a:srcRect/>
          <a:stretch/>
        </p:blipFill>
        <p:spPr>
          <a:xfrm>
            <a:off x="10572751" y="57568"/>
            <a:ext cx="1247774" cy="1247774"/>
          </a:xfrm>
          <a:prstGeom prst="rect">
            <a:avLst/>
          </a:prstGeom>
          <a:noFill/>
          <a:ln>
            <a:noFill/>
          </a:ln>
        </p:spPr>
      </p:pic>
      <p:sp>
        <p:nvSpPr>
          <p:cNvPr id="305" name="Google Shape;305;p12"/>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REFLECTIE</a:t>
            </a:r>
            <a:endParaRPr sz="6600" b="1" i="0" u="none" strike="noStrike" cap="none" dirty="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5"/>
          <p:cNvPicPr preferRelativeResize="0"/>
          <p:nvPr/>
        </p:nvPicPr>
        <p:blipFill rotWithShape="1">
          <a:blip r:embed="rId3">
            <a:alphaModFix/>
          </a:blip>
          <a:srcRect/>
          <a:stretch/>
        </p:blipFill>
        <p:spPr>
          <a:xfrm>
            <a:off x="7702" y="1"/>
            <a:ext cx="5678124" cy="5734195"/>
          </a:xfrm>
          <a:custGeom>
            <a:avLst/>
            <a:gdLst/>
            <a:ahLst/>
            <a:cxnLst/>
            <a:rect l="l" t="t" r="r" b="b"/>
            <a:pathLst>
              <a:path w="5678124" h="5734195" extrusionOk="0">
                <a:moveTo>
                  <a:pt x="1" y="0"/>
                </a:moveTo>
                <a:lnTo>
                  <a:pt x="4133909" y="0"/>
                </a:lnTo>
                <a:lnTo>
                  <a:pt x="4250543" y="40510"/>
                </a:lnTo>
                <a:cubicBezTo>
                  <a:pt x="6107642" y="747047"/>
                  <a:pt x="5709275" y="2485431"/>
                  <a:pt x="5464733" y="3376998"/>
                </a:cubicBezTo>
                <a:cubicBezTo>
                  <a:pt x="5203889" y="4328003"/>
                  <a:pt x="4596377" y="6217523"/>
                  <a:pt x="2283271" y="5619542"/>
                </a:cubicBezTo>
                <a:lnTo>
                  <a:pt x="0" y="5036728"/>
                </a:lnTo>
                <a:close/>
              </a:path>
            </a:pathLst>
          </a:custGeom>
          <a:noFill/>
          <a:ln>
            <a:noFill/>
          </a:ln>
        </p:spPr>
      </p:pic>
      <p:grpSp>
        <p:nvGrpSpPr>
          <p:cNvPr id="311" name="Google Shape;311;p15"/>
          <p:cNvGrpSpPr/>
          <p:nvPr/>
        </p:nvGrpSpPr>
        <p:grpSpPr>
          <a:xfrm>
            <a:off x="1252508" y="439584"/>
            <a:ext cx="4440563" cy="5835155"/>
            <a:chOff x="1187184" y="493776"/>
            <a:chExt cx="4440563" cy="5835155"/>
          </a:xfrm>
        </p:grpSpPr>
        <p:sp>
          <p:nvSpPr>
            <p:cNvPr id="312" name="Google Shape;312;p15"/>
            <p:cNvSpPr/>
            <p:nvPr/>
          </p:nvSpPr>
          <p:spPr>
            <a:xfrm flipH="1">
              <a:off x="1187184" y="4738499"/>
              <a:ext cx="1613824" cy="1590432"/>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3" name="Google Shape;313;p15"/>
            <p:cNvSpPr/>
            <p:nvPr/>
          </p:nvSpPr>
          <p:spPr>
            <a:xfrm flipH="1">
              <a:off x="4739239" y="493776"/>
              <a:ext cx="888508" cy="875629"/>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
        <p:nvSpPr>
          <p:cNvPr id="314" name="Google Shape;314;p15"/>
          <p:cNvSpPr txBox="1"/>
          <p:nvPr/>
        </p:nvSpPr>
        <p:spPr>
          <a:xfrm>
            <a:off x="6028358" y="1387094"/>
            <a:ext cx="616364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400" b="1" i="0" u="none" strike="noStrike" cap="none" dirty="0">
                <a:solidFill>
                  <a:srgbClr val="3F3F3F"/>
                </a:solidFill>
                <a:latin typeface="Arial"/>
                <a:ea typeface="Arial"/>
                <a:cs typeface="Arial"/>
                <a:sym typeface="Arial"/>
              </a:rPr>
              <a:t>Wat </a:t>
            </a:r>
            <a:r>
              <a:rPr lang="en-US" sz="4400" b="1" i="0" u="none" strike="noStrike" cap="none" dirty="0" err="1">
                <a:solidFill>
                  <a:srgbClr val="3F3F3F"/>
                </a:solidFill>
                <a:latin typeface="Arial"/>
                <a:ea typeface="Arial"/>
                <a:cs typeface="Arial"/>
                <a:sym typeface="Arial"/>
              </a:rPr>
              <a:t>hebben</a:t>
            </a:r>
            <a:r>
              <a:rPr lang="en-US" sz="4400" b="1" i="0" u="none" strike="noStrike" cap="none" dirty="0">
                <a:solidFill>
                  <a:srgbClr val="3F3F3F"/>
                </a:solidFill>
                <a:latin typeface="Arial"/>
                <a:ea typeface="Arial"/>
                <a:cs typeface="Arial"/>
                <a:sym typeface="Arial"/>
              </a:rPr>
              <a:t> </a:t>
            </a:r>
            <a:r>
              <a:rPr lang="en-US" sz="4400" b="1" dirty="0">
                <a:solidFill>
                  <a:srgbClr val="3F3F3F"/>
                </a:solidFill>
              </a:rPr>
              <a:t>w</a:t>
            </a:r>
            <a:r>
              <a:rPr lang="en-US" sz="4400" b="1" i="0" u="none" strike="noStrike" cap="none" dirty="0">
                <a:solidFill>
                  <a:srgbClr val="3F3F3F"/>
                </a:solidFill>
                <a:latin typeface="Arial"/>
                <a:ea typeface="Arial"/>
                <a:cs typeface="Arial"/>
                <a:sym typeface="Arial"/>
              </a:rPr>
              <a:t>e </a:t>
            </a:r>
            <a:r>
              <a:rPr lang="en-US" sz="4400" b="1" i="0" u="none" strike="noStrike" cap="none" dirty="0" err="1">
                <a:solidFill>
                  <a:srgbClr val="92C340"/>
                </a:solidFill>
                <a:latin typeface="Arial"/>
                <a:ea typeface="Arial"/>
                <a:cs typeface="Arial"/>
                <a:sym typeface="Arial"/>
              </a:rPr>
              <a:t>geleerd</a:t>
            </a:r>
            <a:r>
              <a:rPr lang="en-US" sz="4400" b="1" i="0" u="none" strike="noStrike" cap="none" dirty="0">
                <a:solidFill>
                  <a:srgbClr val="92C340"/>
                </a:solidFill>
                <a:latin typeface="Arial"/>
                <a:ea typeface="Arial"/>
                <a:cs typeface="Arial"/>
                <a:sym typeface="Arial"/>
              </a:rPr>
              <a:t>?</a:t>
            </a:r>
            <a:endParaRPr sz="4400" b="1" i="0" u="none" strike="noStrike" cap="none" dirty="0">
              <a:solidFill>
                <a:srgbClr val="92C340"/>
              </a:solidFill>
              <a:latin typeface="Arial"/>
              <a:ea typeface="Arial"/>
              <a:cs typeface="Arial"/>
              <a:sym typeface="Arial"/>
            </a:endParaRPr>
          </a:p>
        </p:txBody>
      </p:sp>
      <p:cxnSp>
        <p:nvCxnSpPr>
          <p:cNvPr id="315" name="Google Shape;315;p15"/>
          <p:cNvCxnSpPr/>
          <p:nvPr/>
        </p:nvCxnSpPr>
        <p:spPr>
          <a:xfrm>
            <a:off x="6178711" y="3114899"/>
            <a:ext cx="1181427" cy="0"/>
          </a:xfrm>
          <a:prstGeom prst="straightConnector1">
            <a:avLst/>
          </a:prstGeom>
          <a:noFill/>
          <a:ln w="28575" cap="flat" cmpd="sng">
            <a:solidFill>
              <a:srgbClr val="54AE93"/>
            </a:solidFill>
            <a:prstDash val="solid"/>
            <a:miter lim="800000"/>
            <a:headEnd type="none" w="sm" len="sm"/>
            <a:tailEnd type="none" w="sm" len="sm"/>
          </a:ln>
        </p:spPr>
      </p:cxnSp>
      <p:sp>
        <p:nvSpPr>
          <p:cNvPr id="316" name="Google Shape;316;p15"/>
          <p:cNvSpPr txBox="1"/>
          <p:nvPr/>
        </p:nvSpPr>
        <p:spPr>
          <a:xfrm>
            <a:off x="7154064" y="3530684"/>
            <a:ext cx="4155881" cy="408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a:solidFill>
                  <a:srgbClr val="595959"/>
                </a:solidFill>
                <a:latin typeface="Arial"/>
                <a:ea typeface="Arial"/>
                <a:cs typeface="Arial"/>
                <a:sym typeface="Arial"/>
              </a:rPr>
              <a:t>Wat is je </a:t>
            </a:r>
            <a:r>
              <a:rPr lang="en-US" sz="2000" b="1" i="0" u="none" strike="noStrike" cap="none" dirty="0" err="1">
                <a:solidFill>
                  <a:srgbClr val="595959"/>
                </a:solidFill>
                <a:latin typeface="Arial"/>
                <a:ea typeface="Arial"/>
                <a:cs typeface="Arial"/>
                <a:sym typeface="Arial"/>
              </a:rPr>
              <a:t>belangrijkste</a:t>
            </a:r>
            <a:r>
              <a:rPr lang="en-US" sz="2000" b="1" i="0" u="none" strike="noStrike" cap="none" dirty="0">
                <a:solidFill>
                  <a:srgbClr val="595959"/>
                </a:solidFill>
                <a:latin typeface="Arial"/>
                <a:ea typeface="Arial"/>
                <a:cs typeface="Arial"/>
                <a:sym typeface="Arial"/>
              </a:rPr>
              <a:t> </a:t>
            </a:r>
            <a:r>
              <a:rPr lang="en-US" sz="2000" b="1" i="0" u="none" strike="noStrike" cap="none" dirty="0" err="1">
                <a:solidFill>
                  <a:srgbClr val="595959"/>
                </a:solidFill>
                <a:latin typeface="Arial"/>
                <a:ea typeface="Arial"/>
                <a:cs typeface="Arial"/>
                <a:sym typeface="Arial"/>
              </a:rPr>
              <a:t>inzicht</a:t>
            </a:r>
            <a:r>
              <a:rPr lang="en-US" sz="2000" b="1" i="0" u="none" strike="noStrike" cap="none" dirty="0">
                <a:solidFill>
                  <a:srgbClr val="595959"/>
                </a:solidFill>
                <a:latin typeface="Arial"/>
                <a:ea typeface="Arial"/>
                <a:cs typeface="Arial"/>
                <a:sym typeface="Arial"/>
              </a:rPr>
              <a:t> </a:t>
            </a:r>
            <a:r>
              <a:rPr lang="en-US" sz="2000" b="1" i="0" u="none" strike="noStrike" cap="none" dirty="0" err="1">
                <a:solidFill>
                  <a:srgbClr val="595959"/>
                </a:solidFill>
                <a:latin typeface="Arial"/>
                <a:ea typeface="Arial"/>
                <a:cs typeface="Arial"/>
                <a:sym typeface="Arial"/>
              </a:rPr>
              <a:t>uit</a:t>
            </a:r>
            <a:r>
              <a:rPr lang="en-US" sz="2000" b="1" i="0" u="none" strike="noStrike" cap="none" dirty="0">
                <a:solidFill>
                  <a:srgbClr val="595959"/>
                </a:solidFill>
                <a:latin typeface="Arial"/>
                <a:ea typeface="Arial"/>
                <a:cs typeface="Arial"/>
                <a:sym typeface="Arial"/>
              </a:rPr>
              <a:t> </a:t>
            </a:r>
            <a:r>
              <a:rPr lang="en-US" sz="2000" b="1" i="0" u="none" strike="noStrike" cap="none" dirty="0" err="1">
                <a:solidFill>
                  <a:srgbClr val="595959"/>
                </a:solidFill>
                <a:latin typeface="Arial"/>
                <a:ea typeface="Arial"/>
                <a:cs typeface="Arial"/>
                <a:sym typeface="Arial"/>
              </a:rPr>
              <a:t>deze</a:t>
            </a:r>
            <a:r>
              <a:rPr lang="en-US" sz="2000" b="1" i="0" u="none" strike="noStrike" cap="none" dirty="0">
                <a:solidFill>
                  <a:srgbClr val="595959"/>
                </a:solidFill>
                <a:latin typeface="Arial"/>
                <a:ea typeface="Arial"/>
                <a:cs typeface="Arial"/>
                <a:sym typeface="Arial"/>
              </a:rPr>
              <a:t> workshop?</a:t>
            </a:r>
            <a:endParaRPr sz="2000" b="1" i="0" u="none" strike="noStrike" cap="none" dirty="0">
              <a:solidFill>
                <a:srgbClr val="000000"/>
              </a:solidFill>
              <a:latin typeface="Arial"/>
              <a:ea typeface="Arial"/>
              <a:cs typeface="Arial"/>
              <a:sym typeface="Arial"/>
            </a:endParaRPr>
          </a:p>
        </p:txBody>
      </p:sp>
      <p:sp>
        <p:nvSpPr>
          <p:cNvPr id="317" name="Google Shape;317;p15"/>
          <p:cNvSpPr txBox="1"/>
          <p:nvPr/>
        </p:nvSpPr>
        <p:spPr>
          <a:xfrm>
            <a:off x="7154064" y="4625091"/>
            <a:ext cx="4737677" cy="40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595959"/>
                </a:solidFill>
                <a:latin typeface="Arial"/>
                <a:ea typeface="Arial"/>
                <a:cs typeface="Arial"/>
                <a:sym typeface="Arial"/>
              </a:rPr>
              <a:t>Hoe ga je het </a:t>
            </a:r>
            <a:r>
              <a:rPr lang="en-US" sz="2000" b="1" i="0" u="none" strike="noStrike" cap="none" dirty="0" err="1">
                <a:solidFill>
                  <a:srgbClr val="595959"/>
                </a:solidFill>
                <a:latin typeface="Arial"/>
                <a:ea typeface="Arial"/>
                <a:cs typeface="Arial"/>
                <a:sym typeface="Arial"/>
              </a:rPr>
              <a:t>geleerde</a:t>
            </a:r>
            <a:r>
              <a:rPr lang="en-US" sz="2000" b="1" i="0" u="none" strike="noStrike" cap="none" dirty="0">
                <a:solidFill>
                  <a:srgbClr val="595959"/>
                </a:solidFill>
                <a:latin typeface="Arial"/>
                <a:ea typeface="Arial"/>
                <a:cs typeface="Arial"/>
                <a:sym typeface="Arial"/>
              </a:rPr>
              <a:t> </a:t>
            </a:r>
            <a:r>
              <a:rPr lang="en-US" sz="2000" b="1" i="0" u="none" strike="noStrike" cap="none" dirty="0" err="1">
                <a:solidFill>
                  <a:srgbClr val="595959"/>
                </a:solidFill>
                <a:latin typeface="Arial"/>
                <a:ea typeface="Arial"/>
                <a:cs typeface="Arial"/>
                <a:sym typeface="Arial"/>
              </a:rPr>
              <a:t>toepassen</a:t>
            </a:r>
            <a:r>
              <a:rPr lang="en-US" sz="2000" b="1" i="0" u="none" strike="noStrike" cap="none" dirty="0">
                <a:solidFill>
                  <a:srgbClr val="595959"/>
                </a:solidFill>
                <a:latin typeface="Arial"/>
                <a:ea typeface="Arial"/>
                <a:cs typeface="Arial"/>
                <a:sym typeface="Arial"/>
              </a:rPr>
              <a:t> op je </a:t>
            </a:r>
            <a:r>
              <a:rPr lang="en-US" sz="2000" b="1" i="0" u="none" strike="noStrike" cap="none" dirty="0" err="1">
                <a:solidFill>
                  <a:srgbClr val="595959"/>
                </a:solidFill>
                <a:latin typeface="Arial"/>
                <a:ea typeface="Arial"/>
                <a:cs typeface="Arial"/>
                <a:sym typeface="Arial"/>
              </a:rPr>
              <a:t>werkplek</a:t>
            </a:r>
            <a:r>
              <a:rPr lang="en-US" sz="2000" b="1" i="0" u="none" strike="noStrike" cap="none" dirty="0">
                <a:solidFill>
                  <a:srgbClr val="595959"/>
                </a:solidFill>
                <a:latin typeface="Arial"/>
                <a:ea typeface="Arial"/>
                <a:cs typeface="Arial"/>
                <a:sym typeface="Arial"/>
              </a:rPr>
              <a:t>?</a:t>
            </a:r>
            <a:endParaRPr sz="2000" b="1" i="0" u="none" strike="noStrike" cap="none" dirty="0">
              <a:solidFill>
                <a:srgbClr val="000000"/>
              </a:solidFill>
              <a:latin typeface="Arial"/>
              <a:ea typeface="Arial"/>
              <a:cs typeface="Arial"/>
              <a:sym typeface="Arial"/>
            </a:endParaRPr>
          </a:p>
        </p:txBody>
      </p:sp>
      <p:sp>
        <p:nvSpPr>
          <p:cNvPr id="318" name="Google Shape;318;p15"/>
          <p:cNvSpPr/>
          <p:nvPr/>
        </p:nvSpPr>
        <p:spPr>
          <a:xfrm flipH="1">
            <a:off x="6128729" y="3530684"/>
            <a:ext cx="695126" cy="685050"/>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9" name="Google Shape;319;p15"/>
          <p:cNvSpPr/>
          <p:nvPr/>
        </p:nvSpPr>
        <p:spPr>
          <a:xfrm flipH="1">
            <a:off x="6134432" y="4607118"/>
            <a:ext cx="695126" cy="685050"/>
          </a:xfrm>
          <a:prstGeom prst="ellipse">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320" name="Google Shape;320;p15" descr="Text&#10;&#10;Description automatically generated"/>
          <p:cNvPicPr preferRelativeResize="0"/>
          <p:nvPr/>
        </p:nvPicPr>
        <p:blipFill rotWithShape="1">
          <a:blip r:embed="rId4">
            <a:alphaModFix/>
          </a:blip>
          <a:srcRect/>
          <a:stretch/>
        </p:blipFill>
        <p:spPr>
          <a:xfrm>
            <a:off x="10282858" y="6184670"/>
            <a:ext cx="1562100" cy="327721"/>
          </a:xfrm>
          <a:prstGeom prst="rect">
            <a:avLst/>
          </a:prstGeom>
          <a:noFill/>
          <a:ln>
            <a:noFill/>
          </a:ln>
        </p:spPr>
      </p:pic>
      <p:pic>
        <p:nvPicPr>
          <p:cNvPr id="321" name="Google Shape;321;p15" descr="Logo&#10;&#10;Description automatically generated"/>
          <p:cNvPicPr preferRelativeResize="0"/>
          <p:nvPr/>
        </p:nvPicPr>
        <p:blipFill rotWithShape="1">
          <a:blip r:embed="rId5">
            <a:alphaModFix/>
          </a:blip>
          <a:srcRect/>
          <a:stretch/>
        </p:blipFill>
        <p:spPr>
          <a:xfrm>
            <a:off x="10438649" y="79892"/>
            <a:ext cx="1250519" cy="12505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p:nvPr/>
        </p:nvSpPr>
        <p:spPr>
          <a:xfrm>
            <a:off x="0" y="0"/>
            <a:ext cx="12192000" cy="6858000"/>
          </a:xfrm>
          <a:prstGeom prst="rect">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327" name="Google Shape;327;p18" descr="Text&#10;&#10;Description automatically generated"/>
          <p:cNvPicPr preferRelativeResize="0"/>
          <p:nvPr/>
        </p:nvPicPr>
        <p:blipFill rotWithShape="1">
          <a:blip r:embed="rId3">
            <a:alphaModFix/>
          </a:blip>
          <a:srcRect/>
          <a:stretch/>
        </p:blipFill>
        <p:spPr>
          <a:xfrm>
            <a:off x="600075" y="6076743"/>
            <a:ext cx="1562100" cy="327721"/>
          </a:xfrm>
          <a:prstGeom prst="rect">
            <a:avLst/>
          </a:prstGeom>
          <a:noFill/>
          <a:ln>
            <a:noFill/>
          </a:ln>
        </p:spPr>
      </p:pic>
      <p:pic>
        <p:nvPicPr>
          <p:cNvPr id="328" name="Google Shape;328;p18" descr="Logo&#10;&#10;Description automatically generated with medium confidence"/>
          <p:cNvPicPr preferRelativeResize="0"/>
          <p:nvPr/>
        </p:nvPicPr>
        <p:blipFill rotWithShape="1">
          <a:blip r:embed="rId4">
            <a:alphaModFix/>
          </a:blip>
          <a:srcRect/>
          <a:stretch/>
        </p:blipFill>
        <p:spPr>
          <a:xfrm>
            <a:off x="10572751" y="57568"/>
            <a:ext cx="1247774" cy="1247774"/>
          </a:xfrm>
          <a:prstGeom prst="rect">
            <a:avLst/>
          </a:prstGeom>
          <a:noFill/>
          <a:ln>
            <a:noFill/>
          </a:ln>
        </p:spPr>
      </p:pic>
      <p:sp>
        <p:nvSpPr>
          <p:cNvPr id="329" name="Google Shape;329;p18"/>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CONCLUSIE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p:nvPr/>
        </p:nvSpPr>
        <p:spPr>
          <a:xfrm>
            <a:off x="0" y="0"/>
            <a:ext cx="12192000" cy="6858000"/>
          </a:xfrm>
          <a:prstGeom prst="rect">
            <a:avLst/>
          </a:pr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57" name="Google Shape;57;p3" descr="Text&#10;&#10;Description automatically generated"/>
          <p:cNvPicPr preferRelativeResize="0"/>
          <p:nvPr/>
        </p:nvPicPr>
        <p:blipFill rotWithShape="1">
          <a:blip r:embed="rId3">
            <a:alphaModFix/>
          </a:blip>
          <a:srcRect/>
          <a:stretch/>
        </p:blipFill>
        <p:spPr>
          <a:xfrm>
            <a:off x="600075" y="6076743"/>
            <a:ext cx="1562100" cy="327721"/>
          </a:xfrm>
          <a:prstGeom prst="rect">
            <a:avLst/>
          </a:prstGeom>
          <a:noFill/>
          <a:ln>
            <a:noFill/>
          </a:ln>
        </p:spPr>
      </p:pic>
      <p:pic>
        <p:nvPicPr>
          <p:cNvPr id="58" name="Google Shape;58;p3" descr="Logo&#10;&#10;Description automatically generated with medium confidence"/>
          <p:cNvPicPr preferRelativeResize="0"/>
          <p:nvPr/>
        </p:nvPicPr>
        <p:blipFill rotWithShape="1">
          <a:blip r:embed="rId4">
            <a:alphaModFix/>
          </a:blip>
          <a:srcRect/>
          <a:stretch/>
        </p:blipFill>
        <p:spPr>
          <a:xfrm>
            <a:off x="10572751" y="57568"/>
            <a:ext cx="1247774" cy="1247774"/>
          </a:xfrm>
          <a:prstGeom prst="rect">
            <a:avLst/>
          </a:prstGeom>
          <a:noFill/>
          <a:ln>
            <a:noFill/>
          </a:ln>
        </p:spPr>
      </p:pic>
      <p:sp>
        <p:nvSpPr>
          <p:cNvPr id="59" name="Google Shape;59;p3"/>
          <p:cNvSpPr txBox="1"/>
          <p:nvPr/>
        </p:nvSpPr>
        <p:spPr>
          <a:xfrm>
            <a:off x="838200" y="1305342"/>
            <a:ext cx="75438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01. INLEIDING</a:t>
            </a:r>
            <a:endParaRPr sz="6600" b="1" i="0" u="none" strike="noStrike" cap="none" dirty="0">
              <a:solidFill>
                <a:schemeClr val="lt1"/>
              </a:solidFill>
              <a:latin typeface="Arial"/>
              <a:ea typeface="Arial"/>
              <a:cs typeface="Arial"/>
              <a:sym typeface="Arial"/>
            </a:endParaRPr>
          </a:p>
        </p:txBody>
      </p:sp>
      <p:sp>
        <p:nvSpPr>
          <p:cNvPr id="60" name="Google Shape;60;p3"/>
          <p:cNvSpPr txBox="1"/>
          <p:nvPr/>
        </p:nvSpPr>
        <p:spPr>
          <a:xfrm>
            <a:off x="971549" y="3759621"/>
            <a:ext cx="7163457"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Onbewuste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vooroordelen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Dit</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hoofdstuk</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geeft</a:t>
            </a:r>
            <a:r>
              <a:rPr lang="en-US" sz="2000" b="0" i="0" u="none" strike="noStrike" cap="none" dirty="0">
                <a:solidFill>
                  <a:schemeClr val="lt1"/>
                </a:solidFill>
                <a:latin typeface="Arial"/>
                <a:ea typeface="Arial"/>
                <a:cs typeface="Arial"/>
                <a:sym typeface="Arial"/>
              </a:rPr>
              <a:t> de </a:t>
            </a:r>
            <a:r>
              <a:rPr lang="en-US" sz="2000" b="0" i="0" u="none" strike="noStrike" cap="none" dirty="0" err="1">
                <a:solidFill>
                  <a:schemeClr val="lt1"/>
                </a:solidFill>
                <a:latin typeface="Arial"/>
                <a:ea typeface="Arial"/>
                <a:cs typeface="Arial"/>
                <a:sym typeface="Arial"/>
              </a:rPr>
              <a:t>theoretische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achtergrond</a:t>
            </a:r>
            <a:r>
              <a:rPr lang="en-US" sz="2000" b="0" i="0" u="none" strike="noStrike" cap="none" dirty="0">
                <a:solidFill>
                  <a:schemeClr val="lt1"/>
                </a:solidFill>
                <a:latin typeface="Arial"/>
                <a:ea typeface="Arial"/>
                <a:cs typeface="Arial"/>
                <a:sym typeface="Arial"/>
              </a:rPr>
              <a:t> van wat </a:t>
            </a:r>
            <a:r>
              <a:rPr lang="en-US" sz="2000" b="0" i="0" u="none" strike="noStrike" cap="none" dirty="0" err="1">
                <a:solidFill>
                  <a:schemeClr val="lt1"/>
                </a:solidFill>
                <a:latin typeface="Arial"/>
                <a:ea typeface="Arial"/>
                <a:cs typeface="Arial"/>
                <a:sym typeface="Arial"/>
              </a:rPr>
              <a:t>onbewuste</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vooroordelen</a:t>
            </a:r>
            <a:r>
              <a:rPr lang="en-US" sz="2000" b="0" i="0" u="none" strike="noStrike" cap="none" dirty="0">
                <a:solidFill>
                  <a:schemeClr val="lt1"/>
                </a:solidFill>
                <a:latin typeface="Arial"/>
                <a:ea typeface="Arial"/>
                <a:cs typeface="Arial"/>
                <a:sym typeface="Arial"/>
              </a:rPr>
              <a:t> (unconscious bias) </a:t>
            </a:r>
            <a:r>
              <a:rPr lang="en-US" sz="2000" b="0" i="0" u="none" strike="noStrike" cap="none" dirty="0" err="1">
                <a:solidFill>
                  <a:schemeClr val="lt1"/>
                </a:solidFill>
                <a:latin typeface="Arial"/>
                <a:ea typeface="Arial"/>
                <a:cs typeface="Arial"/>
                <a:sym typeface="Arial"/>
              </a:rPr>
              <a:t>zijn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en</a:t>
            </a:r>
            <a:r>
              <a:rPr lang="en-US" sz="2000" b="0" i="0" u="none" strike="noStrike" cap="none" dirty="0">
                <a:solidFill>
                  <a:schemeClr val="lt1"/>
                </a:solidFill>
                <a:latin typeface="Arial"/>
                <a:ea typeface="Arial"/>
                <a:cs typeface="Arial"/>
                <a:sym typeface="Arial"/>
              </a:rPr>
              <a:t> wat je </a:t>
            </a:r>
            <a:r>
              <a:rPr lang="en-US" sz="2000" b="0" i="0" u="none" strike="noStrike" cap="none" dirty="0" err="1">
                <a:solidFill>
                  <a:schemeClr val="lt1"/>
                </a:solidFill>
                <a:latin typeface="Arial"/>
                <a:ea typeface="Arial"/>
                <a:cs typeface="Arial"/>
                <a:sym typeface="Arial"/>
              </a:rPr>
              <a:t>eraan</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kunt</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doen</a:t>
            </a:r>
            <a:r>
              <a:rPr lang="en-US" sz="20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p:nvPr/>
        </p:nvSpPr>
        <p:spPr>
          <a:xfrm>
            <a:off x="5720382" y="1128205"/>
            <a:ext cx="6580475"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Wat </a:t>
            </a:r>
            <a:r>
              <a:rPr lang="en-US" sz="4400" b="1" i="0" u="none" strike="noStrike" cap="none" dirty="0" err="1">
                <a:solidFill>
                  <a:srgbClr val="3F3F3F"/>
                </a:solidFill>
                <a:latin typeface="Arial"/>
                <a:ea typeface="Arial"/>
                <a:cs typeface="Arial"/>
                <a:sym typeface="Arial"/>
              </a:rPr>
              <a:t>weten</a:t>
            </a:r>
            <a:r>
              <a:rPr lang="en-US" sz="4400" b="1" i="0" u="none" strike="noStrike" cap="none" dirty="0">
                <a:solidFill>
                  <a:srgbClr val="3F3F3F"/>
                </a:solidFill>
                <a:latin typeface="Arial"/>
                <a:ea typeface="Arial"/>
                <a:cs typeface="Arial"/>
                <a:sym typeface="Arial"/>
              </a:rPr>
              <a:t> we nu?</a:t>
            </a:r>
            <a:endParaRPr sz="4400" b="1" i="0" u="none" strike="noStrike" cap="none" dirty="0">
              <a:solidFill>
                <a:srgbClr val="000000"/>
              </a:solidFill>
              <a:latin typeface="Arial"/>
              <a:ea typeface="Arial"/>
              <a:cs typeface="Arial"/>
              <a:sym typeface="Arial"/>
            </a:endParaRPr>
          </a:p>
        </p:txBody>
      </p:sp>
      <p:sp>
        <p:nvSpPr>
          <p:cNvPr id="335" name="Google Shape;335;p49"/>
          <p:cNvSpPr txBox="1"/>
          <p:nvPr/>
        </p:nvSpPr>
        <p:spPr>
          <a:xfrm>
            <a:off x="5737996" y="2201969"/>
            <a:ext cx="6085544" cy="3744549"/>
          </a:xfrm>
          <a:prstGeom prst="rect">
            <a:avLst/>
          </a:prstGeom>
          <a:noFill/>
          <a:ln>
            <a:noFill/>
          </a:ln>
        </p:spPr>
        <p:txBody>
          <a:bodyPr spcFirstLastPara="1" wrap="square" lIns="91425" tIns="45700" rIns="91425" bIns="45700" anchor="t" anchorCtr="0">
            <a:noAutofit/>
          </a:bodyPr>
          <a:lstStyle/>
          <a:p>
            <a:pPr marL="0" marR="0" lvl="0" indent="0" rtl="0">
              <a:lnSpc>
                <a:spcPct val="120000"/>
              </a:lnSpc>
              <a:spcBef>
                <a:spcPts val="0"/>
              </a:spcBef>
              <a:spcAft>
                <a:spcPts val="0"/>
              </a:spcAft>
              <a:buClr>
                <a:srgbClr val="000000"/>
              </a:buClr>
              <a:buSzPts val="1100"/>
              <a:buFont typeface="Arial"/>
              <a:buNone/>
            </a:pPr>
            <a:r>
              <a:rPr lang="en-IE" sz="2000" b="0" i="0" u="none" strike="noStrike" cap="none" dirty="0">
                <a:solidFill>
                  <a:srgbClr val="7F7F7F"/>
                </a:solidFill>
                <a:latin typeface="Arial"/>
                <a:ea typeface="Arial"/>
                <a:cs typeface="Arial"/>
                <a:sym typeface="Arial"/>
              </a:rPr>
              <a:t>Nu we </a:t>
            </a:r>
            <a:r>
              <a:rPr lang="en-IE" sz="2000" b="0" i="0" u="none" strike="noStrike" cap="none" dirty="0" err="1">
                <a:solidFill>
                  <a:srgbClr val="7F7F7F"/>
                </a:solidFill>
                <a:latin typeface="Arial"/>
                <a:ea typeface="Arial"/>
                <a:cs typeface="Arial"/>
                <a:sym typeface="Arial"/>
              </a:rPr>
              <a:t>onbewuste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vooroordelen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hun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effecten</a:t>
            </a:r>
            <a:r>
              <a:rPr lang="en-IE" sz="2000" b="0" i="0" u="none" strike="noStrike" cap="none" dirty="0">
                <a:solidFill>
                  <a:srgbClr val="7F7F7F"/>
                </a:solidFill>
                <a:latin typeface="Arial"/>
                <a:ea typeface="Arial"/>
                <a:cs typeface="Arial"/>
                <a:sym typeface="Arial"/>
              </a:rPr>
              <a:t> op </a:t>
            </a:r>
            <a:r>
              <a:rPr lang="en-IE" sz="2000" b="0" i="0" u="none" strike="noStrike" cap="none" dirty="0" err="1">
                <a:solidFill>
                  <a:srgbClr val="7F7F7F"/>
                </a:solidFill>
                <a:latin typeface="Arial"/>
                <a:ea typeface="Arial"/>
                <a:cs typeface="Arial"/>
                <a:sym typeface="Arial"/>
              </a:rPr>
              <a:t>ons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gedrag</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hebben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onderzocht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begrijpen</a:t>
            </a:r>
            <a:r>
              <a:rPr lang="en-IE" sz="2000" b="0" i="0" u="none" strike="noStrike" cap="none" dirty="0">
                <a:solidFill>
                  <a:srgbClr val="7F7F7F"/>
                </a:solidFill>
                <a:latin typeface="Arial"/>
                <a:ea typeface="Arial"/>
                <a:cs typeface="Arial"/>
                <a:sym typeface="Arial"/>
              </a:rPr>
              <a:t> we </a:t>
            </a:r>
            <a:r>
              <a:rPr lang="en-IE" sz="2000" b="0" i="0" u="none" strike="noStrike" cap="none" dirty="0" err="1">
                <a:solidFill>
                  <a:srgbClr val="7F7F7F"/>
                </a:solidFill>
                <a:latin typeface="Arial"/>
                <a:ea typeface="Arial"/>
                <a:cs typeface="Arial"/>
                <a:sym typeface="Arial"/>
              </a:rPr>
              <a:t>beter</a:t>
            </a:r>
            <a:r>
              <a:rPr lang="en-IE" sz="2000" b="0" i="0" u="none" strike="noStrike" cap="none" dirty="0">
                <a:solidFill>
                  <a:srgbClr val="7F7F7F"/>
                </a:solidFill>
                <a:latin typeface="Arial"/>
                <a:ea typeface="Arial"/>
                <a:cs typeface="Arial"/>
                <a:sym typeface="Arial"/>
              </a:rPr>
              <a:t> hoe ze </a:t>
            </a:r>
            <a:r>
              <a:rPr lang="en-IE" sz="2000" b="0" i="0" u="none" strike="noStrike" cap="none" dirty="0" err="1">
                <a:solidFill>
                  <a:srgbClr val="7F7F7F"/>
                </a:solidFill>
                <a:latin typeface="Arial"/>
                <a:ea typeface="Arial"/>
                <a:cs typeface="Arial"/>
                <a:sym typeface="Arial"/>
              </a:rPr>
              <a:t>onze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acties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beïnvloeden</a:t>
            </a:r>
            <a:r>
              <a:rPr lang="en-IE" sz="2000" b="0" i="0" u="none" strike="noStrike" cap="none" dirty="0">
                <a:solidFill>
                  <a:srgbClr val="7F7F7F"/>
                </a:solidFill>
                <a:latin typeface="Arial"/>
                <a:ea typeface="Arial"/>
                <a:cs typeface="Arial"/>
                <a:sym typeface="Arial"/>
              </a:rPr>
              <a:t>. We </a:t>
            </a:r>
            <a:r>
              <a:rPr lang="en-IE" sz="2000" b="0" i="0" u="none" strike="noStrike" cap="none" dirty="0" err="1">
                <a:solidFill>
                  <a:srgbClr val="7F7F7F"/>
                </a:solidFill>
                <a:latin typeface="Arial"/>
                <a:ea typeface="Arial"/>
                <a:cs typeface="Arial"/>
                <a:sym typeface="Arial"/>
              </a:rPr>
              <a:t>hebben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ontdekt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dat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deze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vooroordelen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voortkomen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uit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stereotypen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onbewuste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overtuigingen</a:t>
            </a:r>
            <a:r>
              <a:rPr lang="en-IE" sz="2000" b="0" i="0" u="none" strike="noStrike" cap="none" dirty="0">
                <a:solidFill>
                  <a:srgbClr val="7F7F7F"/>
                </a:solidFill>
                <a:latin typeface="Arial"/>
                <a:ea typeface="Arial"/>
                <a:cs typeface="Arial"/>
                <a:sym typeface="Arial"/>
              </a:rPr>
              <a:t> die we </a:t>
            </a:r>
            <a:r>
              <a:rPr lang="en-IE" sz="2000" b="0" i="0" u="none" strike="noStrike" cap="none" dirty="0" err="1">
                <a:solidFill>
                  <a:srgbClr val="7F7F7F"/>
                </a:solidFill>
                <a:latin typeface="Arial"/>
                <a:ea typeface="Arial"/>
                <a:cs typeface="Arial"/>
                <a:sym typeface="Arial"/>
              </a:rPr>
              <a:t>hebben</a:t>
            </a:r>
            <a:r>
              <a:rPr lang="en-IE" sz="2000" b="0" i="0" u="none" strike="noStrike" cap="none" dirty="0">
                <a:solidFill>
                  <a:srgbClr val="7F7F7F"/>
                </a:solidFill>
                <a:latin typeface="Arial"/>
                <a:ea typeface="Arial"/>
                <a:cs typeface="Arial"/>
                <a:sym typeface="Arial"/>
              </a:rPr>
              <a:t> over </a:t>
            </a:r>
            <a:r>
              <a:rPr lang="en-IE" sz="2000" b="0" i="0" u="none" strike="noStrike" cap="none" dirty="0" err="1">
                <a:solidFill>
                  <a:srgbClr val="7F7F7F"/>
                </a:solidFill>
                <a:latin typeface="Arial"/>
                <a:ea typeface="Arial"/>
                <a:cs typeface="Arial"/>
                <a:sym typeface="Arial"/>
              </a:rPr>
              <a:t>verschillende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groepen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mensen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Tijdens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dit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proces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heb</a:t>
            </a:r>
            <a:r>
              <a:rPr lang="en-IE" sz="2000" b="0" i="0" u="none" strike="noStrike" cap="none" dirty="0">
                <a:solidFill>
                  <a:srgbClr val="7F7F7F"/>
                </a:solidFill>
                <a:latin typeface="Arial"/>
                <a:ea typeface="Arial"/>
                <a:cs typeface="Arial"/>
                <a:sym typeface="Arial"/>
              </a:rPr>
              <a:t> je </a:t>
            </a:r>
            <a:r>
              <a:rPr lang="en-IE" sz="2000" b="0" i="0" u="none" strike="noStrike" cap="none" dirty="0" err="1">
                <a:solidFill>
                  <a:srgbClr val="7F7F7F"/>
                </a:solidFill>
                <a:latin typeface="Arial"/>
                <a:ea typeface="Arial"/>
                <a:cs typeface="Arial"/>
                <a:sym typeface="Arial"/>
              </a:rPr>
              <a:t>inzicht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gekregen</a:t>
            </a:r>
            <a:r>
              <a:rPr lang="en-IE" sz="2000" b="0" i="0" u="none" strike="noStrike" cap="none" dirty="0">
                <a:solidFill>
                  <a:srgbClr val="7F7F7F"/>
                </a:solidFill>
                <a:latin typeface="Arial"/>
                <a:ea typeface="Arial"/>
                <a:cs typeface="Arial"/>
                <a:sym typeface="Arial"/>
              </a:rPr>
              <a:t> in je eigen stereotype </a:t>
            </a:r>
            <a:r>
              <a:rPr lang="en-IE" sz="2000" b="0" i="0" u="none" strike="noStrike" cap="none" dirty="0" err="1">
                <a:solidFill>
                  <a:srgbClr val="7F7F7F"/>
                </a:solidFill>
                <a:latin typeface="Arial"/>
                <a:ea typeface="Arial"/>
                <a:cs typeface="Arial"/>
                <a:sym typeface="Arial"/>
              </a:rPr>
              <a:t>overtuigingen</a:t>
            </a:r>
            <a:r>
              <a:rPr lang="en-IE" sz="2000" b="0" i="0" u="none" strike="noStrike" cap="none" dirty="0">
                <a:solidFill>
                  <a:srgbClr val="7F7F7F"/>
                </a:solidFill>
                <a:latin typeface="Arial"/>
                <a:ea typeface="Arial"/>
                <a:cs typeface="Arial"/>
                <a:sym typeface="Arial"/>
              </a:rPr>
              <a:t>. Je </a:t>
            </a:r>
            <a:r>
              <a:rPr lang="en-IE" sz="2000" b="0" i="0" u="none" strike="noStrike" cap="none" dirty="0" err="1">
                <a:solidFill>
                  <a:srgbClr val="7F7F7F"/>
                </a:solidFill>
                <a:latin typeface="Arial"/>
                <a:ea typeface="Arial"/>
                <a:cs typeface="Arial"/>
                <a:sym typeface="Arial"/>
              </a:rPr>
              <a:t>hebt</a:t>
            </a:r>
            <a:r>
              <a:rPr lang="en-IE" sz="2000" b="0" i="0" u="none" strike="noStrike" cap="none" dirty="0">
                <a:solidFill>
                  <a:srgbClr val="7F7F7F"/>
                </a:solidFill>
                <a:latin typeface="Arial"/>
                <a:ea typeface="Arial"/>
                <a:cs typeface="Arial"/>
                <a:sym typeface="Arial"/>
              </a:rPr>
              <a:t> nu </a:t>
            </a:r>
            <a:r>
              <a:rPr lang="en-IE" sz="2000" b="0" i="0" u="none" strike="noStrike" cap="none" dirty="0" err="1">
                <a:solidFill>
                  <a:srgbClr val="7F7F7F"/>
                </a:solidFill>
                <a:latin typeface="Arial"/>
                <a:ea typeface="Arial"/>
                <a:cs typeface="Arial"/>
                <a:sym typeface="Arial"/>
              </a:rPr>
              <a:t>waardevolle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ideeën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strategieën</a:t>
            </a:r>
            <a:r>
              <a:rPr lang="en-IE" sz="2000" b="0" i="0" u="none" strike="noStrike" cap="none" dirty="0">
                <a:solidFill>
                  <a:srgbClr val="7F7F7F"/>
                </a:solidFill>
                <a:latin typeface="Arial"/>
                <a:ea typeface="Arial"/>
                <a:cs typeface="Arial"/>
                <a:sym typeface="Arial"/>
              </a:rPr>
              <a:t> over hoe je </a:t>
            </a:r>
            <a:r>
              <a:rPr lang="en-IE" sz="2000" b="0" i="0" u="none" strike="noStrike" cap="none" dirty="0" err="1">
                <a:solidFill>
                  <a:srgbClr val="7F7F7F"/>
                </a:solidFill>
                <a:latin typeface="Arial"/>
                <a:ea typeface="Arial"/>
                <a:cs typeface="Arial"/>
                <a:sym typeface="Arial"/>
              </a:rPr>
              <a:t>proactief</a:t>
            </a:r>
            <a:r>
              <a:rPr lang="en-IE" sz="2000" b="0" i="0" u="none" strike="noStrike" cap="none" dirty="0">
                <a:solidFill>
                  <a:srgbClr val="7F7F7F"/>
                </a:solidFill>
                <a:latin typeface="Arial"/>
                <a:ea typeface="Arial"/>
                <a:cs typeface="Arial"/>
                <a:sym typeface="Arial"/>
              </a:rPr>
              <a:t> je </a:t>
            </a:r>
            <a:r>
              <a:rPr lang="en-IE" sz="2000" b="0" i="0" u="none" strike="noStrike" cap="none" dirty="0" err="1">
                <a:solidFill>
                  <a:srgbClr val="7F7F7F"/>
                </a:solidFill>
                <a:latin typeface="Arial"/>
                <a:ea typeface="Arial"/>
                <a:cs typeface="Arial"/>
                <a:sym typeface="Arial"/>
              </a:rPr>
              <a:t>gedrag</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kunt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veranderen</a:t>
            </a:r>
            <a:r>
              <a:rPr lang="en-IE" sz="2000" b="0" i="0" u="none" strike="noStrike" cap="none" dirty="0">
                <a:solidFill>
                  <a:srgbClr val="7F7F7F"/>
                </a:solidFill>
                <a:latin typeface="Arial"/>
                <a:ea typeface="Arial"/>
                <a:cs typeface="Arial"/>
                <a:sym typeface="Arial"/>
              </a:rPr>
              <a:t> om </a:t>
            </a:r>
            <a:r>
              <a:rPr lang="en-IE" sz="2000" b="0" i="0" u="none" strike="noStrike" cap="none" dirty="0" err="1">
                <a:solidFill>
                  <a:srgbClr val="7F7F7F"/>
                </a:solidFill>
                <a:latin typeface="Arial"/>
                <a:ea typeface="Arial"/>
                <a:cs typeface="Arial"/>
                <a:sym typeface="Arial"/>
              </a:rPr>
              <a:t>te</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voorkomen</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dat</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vooroordelen</a:t>
            </a:r>
            <a:r>
              <a:rPr lang="en-IE" sz="2000" b="0" i="0" u="none" strike="noStrike" cap="none" dirty="0">
                <a:solidFill>
                  <a:srgbClr val="7F7F7F"/>
                </a:solidFill>
                <a:latin typeface="Arial"/>
                <a:ea typeface="Arial"/>
                <a:cs typeface="Arial"/>
                <a:sym typeface="Arial"/>
              </a:rPr>
              <a:t> je </a:t>
            </a:r>
            <a:r>
              <a:rPr lang="en-IE" sz="2000" b="0" i="0" u="none" strike="noStrike" cap="none" dirty="0" err="1">
                <a:solidFill>
                  <a:srgbClr val="7F7F7F"/>
                </a:solidFill>
                <a:latin typeface="Arial"/>
                <a:ea typeface="Arial"/>
                <a:cs typeface="Arial"/>
                <a:sym typeface="Arial"/>
              </a:rPr>
              <a:t>besluitvormingsproces</a:t>
            </a:r>
            <a:r>
              <a:rPr lang="en-IE" sz="2000" b="0" i="0" u="none" strike="noStrike" cap="none" dirty="0">
                <a:solidFill>
                  <a:srgbClr val="7F7F7F"/>
                </a:solidFill>
                <a:latin typeface="Arial"/>
                <a:ea typeface="Arial"/>
                <a:cs typeface="Arial"/>
                <a:sym typeface="Arial"/>
              </a:rPr>
              <a:t> </a:t>
            </a:r>
            <a:r>
              <a:rPr lang="en-IE" sz="2000" b="0" i="0" u="none" strike="noStrike" cap="none" dirty="0" err="1">
                <a:solidFill>
                  <a:srgbClr val="7F7F7F"/>
                </a:solidFill>
                <a:latin typeface="Arial"/>
                <a:ea typeface="Arial"/>
                <a:cs typeface="Arial"/>
                <a:sym typeface="Arial"/>
              </a:rPr>
              <a:t>beïnvloeden</a:t>
            </a:r>
            <a:r>
              <a:rPr lang="en-IE" sz="2000" b="0" i="0" u="none" strike="noStrike" cap="none" dirty="0">
                <a:solidFill>
                  <a:srgbClr val="7F7F7F"/>
                </a:solidFill>
                <a:latin typeface="Arial"/>
                <a:ea typeface="Arial"/>
                <a:cs typeface="Arial"/>
                <a:sym typeface="Arial"/>
              </a:rPr>
              <a:t>.</a:t>
            </a:r>
            <a:endParaRPr lang="en-IE" sz="2000" b="0" i="0" u="none" strike="noStrike" cap="none" dirty="0">
              <a:solidFill>
                <a:srgbClr val="000000"/>
              </a:solidFill>
              <a:latin typeface="Arial"/>
              <a:ea typeface="Arial"/>
              <a:cs typeface="Arial"/>
              <a:sym typeface="Arial"/>
            </a:endParaRPr>
          </a:p>
        </p:txBody>
      </p:sp>
      <p:cxnSp>
        <p:nvCxnSpPr>
          <p:cNvPr id="336" name="Google Shape;336;p49"/>
          <p:cNvCxnSpPr/>
          <p:nvPr/>
        </p:nvCxnSpPr>
        <p:spPr>
          <a:xfrm>
            <a:off x="5846853" y="2049170"/>
            <a:ext cx="1181427" cy="0"/>
          </a:xfrm>
          <a:prstGeom prst="straightConnector1">
            <a:avLst/>
          </a:prstGeom>
          <a:noFill/>
          <a:ln w="28575" cap="flat" cmpd="sng">
            <a:solidFill>
              <a:srgbClr val="FFC000"/>
            </a:solidFill>
            <a:prstDash val="solid"/>
            <a:miter lim="800000"/>
            <a:headEnd type="none" w="sm" len="sm"/>
            <a:tailEnd type="none" w="sm" len="sm"/>
          </a:ln>
        </p:spPr>
      </p:cxnSp>
      <p:pic>
        <p:nvPicPr>
          <p:cNvPr id="337" name="Google Shape;337;p49"/>
          <p:cNvPicPr preferRelativeResize="0"/>
          <p:nvPr/>
        </p:nvPicPr>
        <p:blipFill rotWithShape="1">
          <a:blip r:embed="rId3">
            <a:alphaModFix/>
          </a:blip>
          <a:srcRect/>
          <a:stretch/>
        </p:blipFill>
        <p:spPr>
          <a:xfrm>
            <a:off x="700099" y="1095376"/>
            <a:ext cx="4911426" cy="3384158"/>
          </a:xfrm>
          <a:prstGeom prst="roundRect">
            <a:avLst>
              <a:gd name="adj" fmla="val 16667"/>
            </a:avLst>
          </a:prstGeom>
          <a:noFill/>
          <a:ln w="38100" cap="flat" cmpd="sng">
            <a:solidFill>
              <a:schemeClr val="lt1"/>
            </a:solidFill>
            <a:prstDash val="solid"/>
            <a:round/>
            <a:headEnd type="none" w="sm" len="sm"/>
            <a:tailEnd type="none" w="sm" len="sm"/>
          </a:ln>
        </p:spPr>
      </p:pic>
      <p:pic>
        <p:nvPicPr>
          <p:cNvPr id="338" name="Google Shape;338;p49" descr="Text&#10;&#10;Description automatically generated"/>
          <p:cNvPicPr preferRelativeResize="0"/>
          <p:nvPr/>
        </p:nvPicPr>
        <p:blipFill rotWithShape="1">
          <a:blip r:embed="rId4">
            <a:alphaModFix/>
          </a:blip>
          <a:srcRect/>
          <a:stretch/>
        </p:blipFill>
        <p:spPr>
          <a:xfrm>
            <a:off x="335094" y="6320782"/>
            <a:ext cx="1562100" cy="327721"/>
          </a:xfrm>
          <a:prstGeom prst="rect">
            <a:avLst/>
          </a:prstGeom>
          <a:noFill/>
          <a:ln>
            <a:noFill/>
          </a:ln>
        </p:spPr>
      </p:pic>
      <p:pic>
        <p:nvPicPr>
          <p:cNvPr id="339" name="Google Shape;339;p49" descr="Logo&#10;&#10;Description automatically generated"/>
          <p:cNvPicPr preferRelativeResize="0"/>
          <p:nvPr/>
        </p:nvPicPr>
        <p:blipFill rotWithShape="1">
          <a:blip r:embed="rId5">
            <a:alphaModFix/>
          </a:blip>
          <a:srcRect/>
          <a:stretch/>
        </p:blipFill>
        <p:spPr>
          <a:xfrm>
            <a:off x="10573021" y="30485"/>
            <a:ext cx="1250519" cy="12505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2"/>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45" name="Google Shape;345;p22"/>
          <p:cNvSpPr txBox="1"/>
          <p:nvPr/>
        </p:nvSpPr>
        <p:spPr>
          <a:xfrm>
            <a:off x="3131887" y="2658992"/>
            <a:ext cx="5928226" cy="1169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chemeClr val="dk1"/>
                </a:solidFill>
                <a:latin typeface="Arial"/>
                <a:ea typeface="Arial"/>
                <a:cs typeface="Arial"/>
                <a:sym typeface="Arial"/>
              </a:rPr>
              <a:t>DANK</a:t>
            </a:r>
            <a:r>
              <a:rPr lang="en-US" sz="7000" b="1" i="0" u="none" strike="noStrike" cap="none">
                <a:solidFill>
                  <a:schemeClr val="lt1"/>
                </a:solidFill>
                <a:latin typeface="Arial"/>
                <a:ea typeface="Arial"/>
                <a:cs typeface="Arial"/>
                <a:sym typeface="Arial"/>
              </a:rPr>
              <a:t> </a:t>
            </a:r>
            <a:r>
              <a:rPr lang="en-US" sz="7000" b="1" i="0" u="none" strike="noStrike" cap="none">
                <a:solidFill>
                  <a:srgbClr val="54AE93"/>
                </a:solidFill>
                <a:latin typeface="Arial"/>
                <a:ea typeface="Arial"/>
                <a:cs typeface="Arial"/>
                <a:sym typeface="Arial"/>
              </a:rPr>
              <a:t>JE</a:t>
            </a:r>
            <a:endParaRPr sz="1400" b="1" i="0" u="none" strike="noStrike" cap="none" dirty="0">
              <a:solidFill>
                <a:srgbClr val="54AE9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3" descr="Logo&#10;&#10;Description automatically generated"/>
          <p:cNvPicPr preferRelativeResize="0"/>
          <p:nvPr/>
        </p:nvPicPr>
        <p:blipFill rotWithShape="1">
          <a:blip r:embed="rId3">
            <a:alphaModFix/>
          </a:blip>
          <a:srcRect/>
          <a:stretch/>
        </p:blipFill>
        <p:spPr>
          <a:xfrm>
            <a:off x="3439132" y="-585881"/>
            <a:ext cx="5029200" cy="5029200"/>
          </a:xfrm>
          <a:prstGeom prst="rect">
            <a:avLst/>
          </a:prstGeom>
          <a:noFill/>
          <a:ln>
            <a:noFill/>
          </a:ln>
        </p:spPr>
      </p:pic>
      <p:pic>
        <p:nvPicPr>
          <p:cNvPr id="351" name="Google Shape;351;p23" descr="Text&#10;&#10;Description automatically generated"/>
          <p:cNvPicPr preferRelativeResize="0"/>
          <p:nvPr/>
        </p:nvPicPr>
        <p:blipFill rotWithShape="1">
          <a:blip r:embed="rId4">
            <a:alphaModFix/>
          </a:blip>
          <a:srcRect/>
          <a:stretch/>
        </p:blipFill>
        <p:spPr>
          <a:xfrm>
            <a:off x="628650" y="6048169"/>
            <a:ext cx="2038350" cy="427636"/>
          </a:xfrm>
          <a:prstGeom prst="rect">
            <a:avLst/>
          </a:prstGeom>
          <a:noFill/>
          <a:ln>
            <a:noFill/>
          </a:ln>
        </p:spPr>
      </p:pic>
      <p:sp>
        <p:nvSpPr>
          <p:cNvPr id="352" name="Google Shape;352;p23"/>
          <p:cNvSpPr txBox="1"/>
          <p:nvPr/>
        </p:nvSpPr>
        <p:spPr>
          <a:xfrm>
            <a:off x="5048250" y="6048168"/>
            <a:ext cx="6096000" cy="4154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2022-1-BG01-KA220-VET-000089293</a:t>
            </a:r>
            <a:endParaRPr sz="1400" b="0" i="0" u="none" strike="noStrike" cap="none" dirty="0">
              <a:solidFill>
                <a:srgbClr val="000000"/>
              </a:solidFill>
              <a:latin typeface="Arial"/>
              <a:ea typeface="Arial"/>
              <a:cs typeface="Arial"/>
              <a:sym typeface="Arial"/>
            </a:endParaRPr>
          </a:p>
        </p:txBody>
      </p:sp>
      <p:pic>
        <p:nvPicPr>
          <p:cNvPr id="353" name="Google Shape;353;p23" descr="Logo&#10;&#10;Description automatically generated with low confidence"/>
          <p:cNvPicPr preferRelativeResize="0"/>
          <p:nvPr/>
        </p:nvPicPr>
        <p:blipFill rotWithShape="1">
          <a:blip r:embed="rId5">
            <a:alphaModFix/>
          </a:blip>
          <a:srcRect/>
          <a:stretch/>
        </p:blipFill>
        <p:spPr>
          <a:xfrm>
            <a:off x="2979489" y="4887314"/>
            <a:ext cx="1944975" cy="353632"/>
          </a:xfrm>
          <a:prstGeom prst="rect">
            <a:avLst/>
          </a:prstGeom>
          <a:noFill/>
          <a:ln>
            <a:noFill/>
          </a:ln>
        </p:spPr>
      </p:pic>
      <p:pic>
        <p:nvPicPr>
          <p:cNvPr id="354" name="Google Shape;354;p23" descr="Logo&#10;&#10;Description automatically generated"/>
          <p:cNvPicPr preferRelativeResize="0"/>
          <p:nvPr/>
        </p:nvPicPr>
        <p:blipFill rotWithShape="1">
          <a:blip r:embed="rId6">
            <a:alphaModFix/>
          </a:blip>
          <a:srcRect/>
          <a:stretch/>
        </p:blipFill>
        <p:spPr>
          <a:xfrm>
            <a:off x="4563231" y="4034033"/>
            <a:ext cx="649488" cy="433192"/>
          </a:xfrm>
          <a:prstGeom prst="rect">
            <a:avLst/>
          </a:prstGeom>
          <a:noFill/>
          <a:ln>
            <a:noFill/>
          </a:ln>
        </p:spPr>
      </p:pic>
      <p:pic>
        <p:nvPicPr>
          <p:cNvPr id="355" name="Google Shape;355;p23" descr="Logo&#10;&#10;Description automatically generated"/>
          <p:cNvPicPr preferRelativeResize="0"/>
          <p:nvPr/>
        </p:nvPicPr>
        <p:blipFill rotWithShape="1">
          <a:blip r:embed="rId7">
            <a:alphaModFix/>
          </a:blip>
          <a:srcRect/>
          <a:stretch/>
        </p:blipFill>
        <p:spPr>
          <a:xfrm>
            <a:off x="5727628" y="4069846"/>
            <a:ext cx="872637" cy="397379"/>
          </a:xfrm>
          <a:prstGeom prst="rect">
            <a:avLst/>
          </a:prstGeom>
          <a:noFill/>
          <a:ln>
            <a:noFill/>
          </a:ln>
        </p:spPr>
      </p:pic>
      <p:pic>
        <p:nvPicPr>
          <p:cNvPr id="356" name="Google Shape;356;p23" descr="Text&#10;&#10;Description automatically generated"/>
          <p:cNvPicPr preferRelativeResize="0"/>
          <p:nvPr/>
        </p:nvPicPr>
        <p:blipFill rotWithShape="1">
          <a:blip r:embed="rId8">
            <a:alphaModFix/>
          </a:blip>
          <a:srcRect/>
          <a:stretch/>
        </p:blipFill>
        <p:spPr>
          <a:xfrm>
            <a:off x="7053439" y="4069846"/>
            <a:ext cx="1099961" cy="392579"/>
          </a:xfrm>
          <a:prstGeom prst="rect">
            <a:avLst/>
          </a:prstGeom>
          <a:noFill/>
          <a:ln>
            <a:noFill/>
          </a:ln>
        </p:spPr>
      </p:pic>
      <p:pic>
        <p:nvPicPr>
          <p:cNvPr id="357" name="Google Shape;357;p23" descr="Shape&#10;&#10;Description automatically generated"/>
          <p:cNvPicPr preferRelativeResize="0"/>
          <p:nvPr/>
        </p:nvPicPr>
        <p:blipFill rotWithShape="1">
          <a:blip r:embed="rId9">
            <a:alphaModFix/>
          </a:blip>
          <a:srcRect/>
          <a:stretch/>
        </p:blipFill>
        <p:spPr>
          <a:xfrm>
            <a:off x="8606574" y="3958298"/>
            <a:ext cx="366535" cy="504127"/>
          </a:xfrm>
          <a:prstGeom prst="rect">
            <a:avLst/>
          </a:prstGeom>
          <a:noFill/>
          <a:ln>
            <a:noFill/>
          </a:ln>
        </p:spPr>
      </p:pic>
      <p:pic>
        <p:nvPicPr>
          <p:cNvPr id="358" name="Google Shape;358;p23" descr="Graphical user interface, application&#10;&#10;Description automatically generated"/>
          <p:cNvPicPr preferRelativeResize="0"/>
          <p:nvPr/>
        </p:nvPicPr>
        <p:blipFill rotWithShape="1">
          <a:blip r:embed="rId10">
            <a:alphaModFix/>
          </a:blip>
          <a:srcRect/>
          <a:stretch/>
        </p:blipFill>
        <p:spPr>
          <a:xfrm>
            <a:off x="4428866" y="3804155"/>
            <a:ext cx="3901224" cy="2439180"/>
          </a:xfrm>
          <a:prstGeom prst="rect">
            <a:avLst/>
          </a:prstGeom>
          <a:noFill/>
          <a:ln>
            <a:noFill/>
          </a:ln>
        </p:spPr>
      </p:pic>
      <p:pic>
        <p:nvPicPr>
          <p:cNvPr id="359" name="Google Shape;359;p23" descr="Icon&#10;&#10;Description automatically generated"/>
          <p:cNvPicPr preferRelativeResize="0"/>
          <p:nvPr/>
        </p:nvPicPr>
        <p:blipFill rotWithShape="1">
          <a:blip r:embed="rId11">
            <a:alphaModFix/>
          </a:blip>
          <a:srcRect/>
          <a:stretch/>
        </p:blipFill>
        <p:spPr>
          <a:xfrm>
            <a:off x="7834491" y="4887314"/>
            <a:ext cx="1813360" cy="272863"/>
          </a:xfrm>
          <a:prstGeom prst="rect">
            <a:avLst/>
          </a:prstGeom>
          <a:noFill/>
          <a:ln>
            <a:noFill/>
          </a:ln>
        </p:spPr>
      </p:pic>
      <p:pic>
        <p:nvPicPr>
          <p:cNvPr id="360" name="Google Shape;360;p23" descr="Graphical user interface, text&#10;&#10;Description automatically generated with medium confidence"/>
          <p:cNvPicPr preferRelativeResize="0"/>
          <p:nvPr/>
        </p:nvPicPr>
        <p:blipFill rotWithShape="1">
          <a:blip r:embed="rId12">
            <a:alphaModFix/>
          </a:blip>
          <a:srcRect/>
          <a:stretch/>
        </p:blipFill>
        <p:spPr>
          <a:xfrm>
            <a:off x="3338466" y="3900082"/>
            <a:ext cx="935964" cy="7811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6461159" y="917999"/>
            <a:ext cx="5362381"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err="1">
                <a:solidFill>
                  <a:srgbClr val="3F3F3F"/>
                </a:solidFill>
                <a:latin typeface="Arial"/>
                <a:ea typeface="Arial"/>
                <a:cs typeface="Arial"/>
                <a:sym typeface="Arial"/>
              </a:rPr>
              <a:t>Leerresultaten</a:t>
            </a:r>
            <a:endParaRPr sz="4400" b="1" i="0" u="none" strike="noStrike" cap="none" dirty="0">
              <a:solidFill>
                <a:srgbClr val="000000"/>
              </a:solidFill>
              <a:latin typeface="Arial"/>
              <a:ea typeface="Arial"/>
              <a:cs typeface="Arial"/>
              <a:sym typeface="Arial"/>
            </a:endParaRPr>
          </a:p>
        </p:txBody>
      </p:sp>
      <p:sp>
        <p:nvSpPr>
          <p:cNvPr id="66" name="Google Shape;66;p4"/>
          <p:cNvSpPr txBox="1"/>
          <p:nvPr/>
        </p:nvSpPr>
        <p:spPr>
          <a:xfrm>
            <a:off x="5886451" y="1954478"/>
            <a:ext cx="6010274" cy="3520200"/>
          </a:xfrm>
          <a:prstGeom prst="rect">
            <a:avLst/>
          </a:prstGeom>
          <a:noFill/>
          <a:ln>
            <a:noFill/>
          </a:ln>
        </p:spPr>
        <p:txBody>
          <a:bodyPr spcFirstLastPara="1" wrap="square" lIns="91425" tIns="45700" rIns="91425" bIns="45700" anchor="t" anchorCtr="0">
            <a:noAutofit/>
          </a:bodyPr>
          <a:lstStyle/>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a:solidFill>
                  <a:srgbClr val="7F7F7F"/>
                </a:solidFill>
                <a:latin typeface="Arial"/>
                <a:ea typeface="Arial"/>
                <a:cs typeface="Arial"/>
                <a:sym typeface="Arial"/>
              </a:rPr>
              <a:t>De </a:t>
            </a:r>
            <a:r>
              <a:rPr lang="en-IE" sz="1400" b="0" i="0" u="none" strike="noStrike" cap="none" dirty="0" err="1">
                <a:solidFill>
                  <a:srgbClr val="7F7F7F"/>
                </a:solidFill>
                <a:latin typeface="Arial"/>
                <a:ea typeface="Arial"/>
                <a:cs typeface="Arial"/>
                <a:sym typeface="Arial"/>
              </a:rPr>
              <a:t>belangrijkste</a:t>
            </a:r>
            <a:r>
              <a:rPr lang="en-IE" sz="1400" b="0" i="0" u="none" strike="noStrike" cap="none" dirty="0">
                <a:solidFill>
                  <a:srgbClr val="7F7F7F"/>
                </a:solidFill>
                <a:latin typeface="Arial"/>
                <a:ea typeface="Arial"/>
                <a:cs typeface="Arial"/>
                <a:sym typeface="Arial"/>
              </a:rPr>
              <a:t> termen met </a:t>
            </a:r>
            <a:r>
              <a:rPr lang="en-IE" sz="1400" b="0" i="0" u="none" strike="noStrike" cap="none" dirty="0" err="1">
                <a:solidFill>
                  <a:srgbClr val="7F7F7F"/>
                </a:solidFill>
                <a:latin typeface="Arial"/>
                <a:ea typeface="Arial"/>
                <a:cs typeface="Arial"/>
                <a:sym typeface="Arial"/>
              </a:rPr>
              <a:t>betrekking</a:t>
            </a:r>
            <a:r>
              <a:rPr lang="en-IE" sz="1400" b="0" i="0" u="none" strike="noStrike" cap="none" dirty="0">
                <a:solidFill>
                  <a:srgbClr val="7F7F7F"/>
                </a:solidFill>
                <a:latin typeface="Arial"/>
                <a:ea typeface="Arial"/>
                <a:cs typeface="Arial"/>
                <a:sym typeface="Arial"/>
              </a:rPr>
              <a:t> tot </a:t>
            </a:r>
            <a:r>
              <a:rPr lang="en-IE" sz="1400" b="0" i="0" u="none" strike="noStrike" cap="none" dirty="0" err="1">
                <a:solidFill>
                  <a:srgbClr val="7F7F7F"/>
                </a:solidFill>
                <a:latin typeface="Arial"/>
                <a:ea typeface="Arial"/>
                <a:cs typeface="Arial"/>
                <a:sym typeface="Arial"/>
              </a:rPr>
              <a:t>onbewuste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vooroordelen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definiëren</a:t>
            </a:r>
            <a:r>
              <a:rPr lang="en-IE" sz="1400" b="0" i="0" u="none" strike="noStrike" cap="none" dirty="0">
                <a:solidFill>
                  <a:srgbClr val="7F7F7F"/>
                </a:solidFill>
                <a:latin typeface="Arial"/>
                <a:ea typeface="Arial"/>
                <a:cs typeface="Arial"/>
                <a:sym typeface="Arial"/>
              </a:rPr>
              <a:t>.</a:t>
            </a:r>
          </a:p>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a:solidFill>
                  <a:srgbClr val="7F7F7F"/>
                </a:solidFill>
                <a:latin typeface="Arial"/>
                <a:ea typeface="Arial"/>
                <a:cs typeface="Arial"/>
                <a:sym typeface="Arial"/>
              </a:rPr>
              <a:t>Het effect van </a:t>
            </a:r>
            <a:r>
              <a:rPr lang="en-IE" sz="1400" b="0" i="0" u="none" strike="noStrike" cap="none" dirty="0" err="1">
                <a:solidFill>
                  <a:srgbClr val="7F7F7F"/>
                </a:solidFill>
                <a:latin typeface="Arial"/>
                <a:ea typeface="Arial"/>
                <a:cs typeface="Arial"/>
                <a:sym typeface="Arial"/>
              </a:rPr>
              <a:t>onbewuste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vooroordelen</a:t>
            </a:r>
            <a:r>
              <a:rPr lang="en-IE" sz="1400" b="0" i="0" u="none" strike="noStrike" cap="none" dirty="0">
                <a:solidFill>
                  <a:srgbClr val="7F7F7F"/>
                </a:solidFill>
                <a:latin typeface="Arial"/>
                <a:ea typeface="Arial"/>
                <a:cs typeface="Arial"/>
                <a:sym typeface="Arial"/>
              </a:rPr>
              <a:t> op de </a:t>
            </a:r>
            <a:r>
              <a:rPr lang="en-IE" sz="1400" b="0" i="0" u="none" strike="noStrike" cap="none" dirty="0" err="1">
                <a:solidFill>
                  <a:srgbClr val="7F7F7F"/>
                </a:solidFill>
                <a:latin typeface="Arial"/>
                <a:ea typeface="Arial"/>
                <a:cs typeface="Arial"/>
                <a:sym typeface="Arial"/>
              </a:rPr>
              <a:t>communicatieve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uitwisseling</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samenwerking</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tussen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collega's</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begrijpen</a:t>
            </a:r>
            <a:r>
              <a:rPr lang="en-IE" sz="1400" b="0" i="0" u="none" strike="noStrike" cap="none" dirty="0">
                <a:solidFill>
                  <a:srgbClr val="7F7F7F"/>
                </a:solidFill>
                <a:latin typeface="Arial"/>
                <a:ea typeface="Arial"/>
                <a:cs typeface="Arial"/>
                <a:sym typeface="Arial"/>
              </a:rPr>
              <a:t>.</a:t>
            </a:r>
          </a:p>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err="1">
                <a:solidFill>
                  <a:srgbClr val="7F7F7F"/>
                </a:solidFill>
                <a:latin typeface="Arial"/>
                <a:ea typeface="Arial"/>
                <a:cs typeface="Arial"/>
                <a:sym typeface="Arial"/>
              </a:rPr>
              <a:t>Voorbeelden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herkennen</a:t>
            </a:r>
            <a:r>
              <a:rPr lang="en-IE" sz="1400" b="0" i="0" u="none" strike="noStrike" cap="none" dirty="0">
                <a:solidFill>
                  <a:srgbClr val="7F7F7F"/>
                </a:solidFill>
                <a:latin typeface="Arial"/>
                <a:ea typeface="Arial"/>
                <a:cs typeface="Arial"/>
                <a:sym typeface="Arial"/>
              </a:rPr>
              <a:t> van </a:t>
            </a:r>
            <a:r>
              <a:rPr lang="en-IE" sz="1400" b="0" i="0" u="none" strike="noStrike" cap="none" dirty="0" err="1">
                <a:solidFill>
                  <a:srgbClr val="7F7F7F"/>
                </a:solidFill>
                <a:latin typeface="Arial"/>
                <a:ea typeface="Arial"/>
                <a:cs typeface="Arial"/>
                <a:sym typeface="Arial"/>
              </a:rPr>
              <a:t>onbewuste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vooroordelen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binnen</a:t>
            </a:r>
            <a:r>
              <a:rPr lang="en-IE" sz="1400" b="0" i="0" u="none" strike="noStrike" cap="none" dirty="0">
                <a:solidFill>
                  <a:srgbClr val="7F7F7F"/>
                </a:solidFill>
                <a:latin typeface="Arial"/>
                <a:ea typeface="Arial"/>
                <a:cs typeface="Arial"/>
                <a:sym typeface="Arial"/>
              </a:rPr>
              <a:t> HR op de </a:t>
            </a:r>
            <a:r>
              <a:rPr lang="en-IE" sz="1400" b="0" i="0" u="none" strike="noStrike" cap="none" dirty="0" err="1">
                <a:solidFill>
                  <a:srgbClr val="7F7F7F"/>
                </a:solidFill>
                <a:latin typeface="Arial"/>
                <a:ea typeface="Arial"/>
                <a:cs typeface="Arial"/>
                <a:sym typeface="Arial"/>
              </a:rPr>
              <a:t>werkplek</a:t>
            </a:r>
            <a:r>
              <a:rPr lang="en-IE" sz="1400" b="0" i="0" u="none" strike="noStrike" cap="none" dirty="0">
                <a:solidFill>
                  <a:srgbClr val="7F7F7F"/>
                </a:solidFill>
                <a:latin typeface="Arial"/>
                <a:ea typeface="Arial"/>
                <a:cs typeface="Arial"/>
                <a:sym typeface="Arial"/>
              </a:rPr>
              <a:t> die </a:t>
            </a:r>
            <a:r>
              <a:rPr lang="en-IE" sz="1400" b="0" i="0" u="none" strike="noStrike" cap="none" dirty="0" err="1">
                <a:solidFill>
                  <a:srgbClr val="7F7F7F"/>
                </a:solidFill>
                <a:latin typeface="Arial"/>
                <a:ea typeface="Arial"/>
                <a:cs typeface="Arial"/>
                <a:sym typeface="Arial"/>
              </a:rPr>
              <a:t>bestreden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kunnen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worden</a:t>
            </a:r>
            <a:r>
              <a:rPr lang="en-IE" sz="1400" b="0" i="0" u="none" strike="noStrike" cap="none" dirty="0">
                <a:solidFill>
                  <a:srgbClr val="7F7F7F"/>
                </a:solidFill>
                <a:latin typeface="Arial"/>
                <a:ea typeface="Arial"/>
                <a:cs typeface="Arial"/>
                <a:sym typeface="Arial"/>
              </a:rPr>
              <a:t> met </a:t>
            </a:r>
            <a:r>
              <a:rPr lang="en-IE" sz="1400" b="0" i="0" u="none" strike="noStrike" cap="none" dirty="0" err="1">
                <a:solidFill>
                  <a:srgbClr val="7F7F7F"/>
                </a:solidFill>
                <a:latin typeface="Arial"/>
                <a:ea typeface="Arial"/>
                <a:cs typeface="Arial"/>
                <a:sym typeface="Arial"/>
              </a:rPr>
              <a:t>strategieën</a:t>
            </a:r>
            <a:r>
              <a:rPr lang="en-IE" sz="1400" b="0" i="0" u="none" strike="noStrike" cap="none" dirty="0">
                <a:solidFill>
                  <a:srgbClr val="7F7F7F"/>
                </a:solidFill>
                <a:latin typeface="Arial"/>
                <a:ea typeface="Arial"/>
                <a:cs typeface="Arial"/>
                <a:sym typeface="Arial"/>
              </a:rPr>
              <a:t> om </a:t>
            </a:r>
            <a:r>
              <a:rPr lang="en-IE" sz="1400" b="0" i="0" u="none" strike="noStrike" cap="none" dirty="0" err="1">
                <a:solidFill>
                  <a:srgbClr val="7F7F7F"/>
                </a:solidFill>
                <a:latin typeface="Arial"/>
                <a:ea typeface="Arial"/>
                <a:cs typeface="Arial"/>
                <a:sym typeface="Arial"/>
              </a:rPr>
              <a:t>kalm</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professioneel</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blijven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tijdens</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moeilijke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gesprekken</a:t>
            </a:r>
            <a:r>
              <a:rPr lang="en-IE" sz="1400" b="0" i="0" u="none" strike="noStrike" cap="none" dirty="0">
                <a:solidFill>
                  <a:srgbClr val="7F7F7F"/>
                </a:solidFill>
                <a:latin typeface="Arial"/>
                <a:ea typeface="Arial"/>
                <a:cs typeface="Arial"/>
                <a:sym typeface="Arial"/>
              </a:rPr>
              <a:t>. </a:t>
            </a:r>
          </a:p>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a:solidFill>
                  <a:srgbClr val="7F7F7F"/>
                </a:solidFill>
                <a:latin typeface="Arial"/>
                <a:ea typeface="Arial"/>
                <a:cs typeface="Arial"/>
                <a:sym typeface="Arial"/>
              </a:rPr>
              <a:t>De </a:t>
            </a:r>
            <a:r>
              <a:rPr lang="en-IE" sz="1400" b="0" i="0" u="none" strike="noStrike" cap="none" dirty="0" err="1">
                <a:solidFill>
                  <a:srgbClr val="7F7F7F"/>
                </a:solidFill>
                <a:latin typeface="Arial"/>
                <a:ea typeface="Arial"/>
                <a:cs typeface="Arial"/>
                <a:sym typeface="Arial"/>
              </a:rPr>
              <a:t>emotionele</a:t>
            </a:r>
            <a:r>
              <a:rPr lang="en-IE" sz="1400" b="0" i="0" u="none" strike="noStrike" cap="none" dirty="0">
                <a:solidFill>
                  <a:srgbClr val="7F7F7F"/>
                </a:solidFill>
                <a:latin typeface="Arial"/>
                <a:ea typeface="Arial"/>
                <a:cs typeface="Arial"/>
                <a:sym typeface="Arial"/>
              </a:rPr>
              <a:t> impact van </a:t>
            </a:r>
            <a:r>
              <a:rPr lang="en-IE" sz="1400" b="0" i="0" u="none" strike="noStrike" cap="none" dirty="0" err="1">
                <a:solidFill>
                  <a:srgbClr val="7F7F7F"/>
                </a:solidFill>
                <a:latin typeface="Arial"/>
                <a:ea typeface="Arial"/>
                <a:cs typeface="Arial"/>
                <a:sym typeface="Arial"/>
              </a:rPr>
              <a:t>onbewuste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vooroordelen</a:t>
            </a:r>
            <a:r>
              <a:rPr lang="en-IE" sz="1400" b="0" i="0" u="none" strike="noStrike" cap="none" dirty="0">
                <a:solidFill>
                  <a:srgbClr val="7F7F7F"/>
                </a:solidFill>
                <a:latin typeface="Arial"/>
                <a:ea typeface="Arial"/>
                <a:cs typeface="Arial"/>
                <a:sym typeface="Arial"/>
              </a:rPr>
              <a:t> op </a:t>
            </a:r>
            <a:r>
              <a:rPr lang="en-IE" sz="1400" b="0" i="0" u="none" strike="noStrike" cap="none" dirty="0" err="1">
                <a:solidFill>
                  <a:srgbClr val="7F7F7F"/>
                </a:solidFill>
                <a:latin typeface="Arial"/>
                <a:ea typeface="Arial"/>
                <a:cs typeface="Arial"/>
                <a:sym typeface="Arial"/>
              </a:rPr>
              <a:t>individuen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teams </a:t>
            </a:r>
            <a:r>
              <a:rPr lang="en-IE" sz="1400" b="0" i="0" u="none" strike="noStrike" cap="none" dirty="0" err="1">
                <a:solidFill>
                  <a:srgbClr val="7F7F7F"/>
                </a:solidFill>
                <a:latin typeface="Arial"/>
                <a:ea typeface="Arial"/>
                <a:cs typeface="Arial"/>
                <a:sym typeface="Arial"/>
              </a:rPr>
              <a:t>begrijpen</a:t>
            </a:r>
            <a:r>
              <a:rPr lang="en-IE" sz="1400" b="0" i="0" u="none" strike="noStrike" cap="none" dirty="0">
                <a:solidFill>
                  <a:srgbClr val="7F7F7F"/>
                </a:solidFill>
                <a:latin typeface="Arial"/>
                <a:ea typeface="Arial"/>
                <a:cs typeface="Arial"/>
                <a:sym typeface="Arial"/>
              </a:rPr>
              <a:t>.</a:t>
            </a:r>
          </a:p>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err="1">
                <a:solidFill>
                  <a:srgbClr val="7F7F7F"/>
                </a:solidFill>
                <a:latin typeface="Arial"/>
                <a:ea typeface="Arial"/>
                <a:cs typeface="Arial"/>
                <a:sym typeface="Arial"/>
              </a:rPr>
              <a:t>Emoties</a:t>
            </a:r>
            <a:r>
              <a:rPr lang="en-IE" sz="1400" b="0" i="0" u="none" strike="noStrike" cap="none" dirty="0">
                <a:solidFill>
                  <a:srgbClr val="7F7F7F"/>
                </a:solidFill>
                <a:latin typeface="Arial"/>
                <a:ea typeface="Arial"/>
                <a:cs typeface="Arial"/>
                <a:sym typeface="Arial"/>
              </a:rPr>
              <a:t> op de </a:t>
            </a:r>
            <a:r>
              <a:rPr lang="en-IE" sz="1400" b="0" i="0" u="none" strike="noStrike" cap="none" dirty="0" err="1">
                <a:solidFill>
                  <a:srgbClr val="7F7F7F"/>
                </a:solidFill>
                <a:latin typeface="Arial"/>
                <a:ea typeface="Arial"/>
                <a:cs typeface="Arial"/>
                <a:sym typeface="Arial"/>
              </a:rPr>
              <a:t>werkplek</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herkennen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beheersen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strategieën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implementeren</a:t>
            </a:r>
            <a:r>
              <a:rPr lang="en-IE" sz="1400" b="0" i="0" u="none" strike="noStrike" cap="none" dirty="0">
                <a:solidFill>
                  <a:srgbClr val="7F7F7F"/>
                </a:solidFill>
                <a:latin typeface="Arial"/>
                <a:ea typeface="Arial"/>
                <a:cs typeface="Arial"/>
                <a:sym typeface="Arial"/>
              </a:rPr>
              <a:t> die </a:t>
            </a:r>
            <a:r>
              <a:rPr lang="en-IE" sz="1400" b="0" i="0" u="none" strike="noStrike" cap="none" dirty="0" err="1">
                <a:solidFill>
                  <a:srgbClr val="7F7F7F"/>
                </a:solidFill>
                <a:latin typeface="Arial"/>
                <a:ea typeface="Arial"/>
                <a:cs typeface="Arial"/>
                <a:sym typeface="Arial"/>
              </a:rPr>
              <a:t>inclusie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diversiteit</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bevorderen</a:t>
            </a:r>
            <a:r>
              <a:rPr lang="en-IE" sz="1400" b="0" i="0" u="none" strike="noStrike" cap="none" dirty="0">
                <a:solidFill>
                  <a:srgbClr val="7F7F7F"/>
                </a:solidFill>
                <a:latin typeface="Arial"/>
                <a:ea typeface="Arial"/>
                <a:cs typeface="Arial"/>
                <a:sym typeface="Arial"/>
              </a:rPr>
              <a:t>.</a:t>
            </a:r>
          </a:p>
          <a:p>
            <a:pPr marL="457200" marR="0" lvl="0" indent="-317500" rtl="0">
              <a:lnSpc>
                <a:spcPct val="150000"/>
              </a:lnSpc>
              <a:spcBef>
                <a:spcPts val="0"/>
              </a:spcBef>
              <a:spcAft>
                <a:spcPts val="0"/>
              </a:spcAft>
              <a:buClr>
                <a:srgbClr val="EF9152"/>
              </a:buClr>
              <a:buSzPts val="1400"/>
              <a:buFont typeface="Arial"/>
              <a:buChar char="●"/>
            </a:pPr>
            <a:r>
              <a:rPr lang="en-IE" sz="1400" b="0" i="0" u="none" strike="noStrike" cap="none" dirty="0" err="1">
                <a:solidFill>
                  <a:srgbClr val="7F7F7F"/>
                </a:solidFill>
                <a:latin typeface="Arial"/>
                <a:ea typeface="Arial"/>
                <a:cs typeface="Arial"/>
                <a:sym typeface="Arial"/>
              </a:rPr>
              <a:t>Begrijpen</a:t>
            </a:r>
            <a:r>
              <a:rPr lang="en-IE" sz="1400" b="0" i="0" u="none" strike="noStrike" cap="none" dirty="0">
                <a:solidFill>
                  <a:srgbClr val="7F7F7F"/>
                </a:solidFill>
                <a:latin typeface="Arial"/>
                <a:ea typeface="Arial"/>
                <a:cs typeface="Arial"/>
                <a:sym typeface="Arial"/>
              </a:rPr>
              <a:t> hoe </a:t>
            </a:r>
            <a:r>
              <a:rPr lang="en-IE" sz="1400" b="0" i="0" u="none" strike="noStrike" cap="none" dirty="0" err="1">
                <a:solidFill>
                  <a:srgbClr val="7F7F7F"/>
                </a:solidFill>
                <a:latin typeface="Arial"/>
                <a:ea typeface="Arial"/>
                <a:cs typeface="Arial"/>
                <a:sym typeface="Arial"/>
              </a:rPr>
              <a:t>onbewuste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vooroordelen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emotionele</a:t>
            </a:r>
            <a:r>
              <a:rPr lang="en-IE" sz="1400" b="0" i="0" u="none" strike="noStrike" cap="none" dirty="0">
                <a:solidFill>
                  <a:srgbClr val="7F7F7F"/>
                </a:solidFill>
                <a:latin typeface="Arial"/>
                <a:ea typeface="Arial"/>
                <a:cs typeface="Arial"/>
                <a:sym typeface="Arial"/>
              </a:rPr>
              <a:t> impact </a:t>
            </a:r>
            <a:r>
              <a:rPr lang="en-IE" sz="1400" b="0" i="0" u="none" strike="noStrike" cap="none" dirty="0" err="1">
                <a:solidFill>
                  <a:srgbClr val="7F7F7F"/>
                </a:solidFill>
                <a:latin typeface="Arial"/>
                <a:ea typeface="Arial"/>
                <a:cs typeface="Arial"/>
                <a:sym typeface="Arial"/>
              </a:rPr>
              <a:t>zich</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kunnen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manifesteren</a:t>
            </a:r>
            <a:r>
              <a:rPr lang="en-IE" sz="1400" b="0" i="0" u="none" strike="noStrike" cap="none" dirty="0">
                <a:solidFill>
                  <a:srgbClr val="7F7F7F"/>
                </a:solidFill>
                <a:latin typeface="Arial"/>
                <a:ea typeface="Arial"/>
                <a:cs typeface="Arial"/>
                <a:sym typeface="Arial"/>
              </a:rPr>
              <a:t> op de </a:t>
            </a:r>
            <a:r>
              <a:rPr lang="en-IE" sz="1400" b="0" i="0" u="none" strike="noStrike" cap="none" dirty="0" err="1">
                <a:solidFill>
                  <a:srgbClr val="7F7F7F"/>
                </a:solidFill>
                <a:latin typeface="Arial"/>
                <a:ea typeface="Arial"/>
                <a:cs typeface="Arial"/>
                <a:sym typeface="Arial"/>
              </a:rPr>
              <a:t>werkplek</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en</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leren</a:t>
            </a:r>
            <a:r>
              <a:rPr lang="en-IE" sz="1400" b="0" i="0" u="none" strike="noStrike" cap="none" dirty="0">
                <a:solidFill>
                  <a:srgbClr val="7F7F7F"/>
                </a:solidFill>
                <a:latin typeface="Arial"/>
                <a:ea typeface="Arial"/>
                <a:cs typeface="Arial"/>
                <a:sym typeface="Arial"/>
              </a:rPr>
              <a:t> hoe </a:t>
            </a:r>
            <a:r>
              <a:rPr lang="en-IE" sz="1400" b="0" i="0" u="none" strike="noStrike" cap="none" dirty="0" err="1">
                <a:solidFill>
                  <a:srgbClr val="7F7F7F"/>
                </a:solidFill>
                <a:latin typeface="Arial"/>
                <a:ea typeface="Arial"/>
                <a:cs typeface="Arial"/>
                <a:sym typeface="Arial"/>
              </a:rPr>
              <a:t>effectief</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te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reageren</a:t>
            </a:r>
            <a:r>
              <a:rPr lang="en-IE" sz="1400" b="0" i="0" u="none" strike="noStrike" cap="none" dirty="0">
                <a:solidFill>
                  <a:srgbClr val="7F7F7F"/>
                </a:solidFill>
                <a:latin typeface="Arial"/>
                <a:ea typeface="Arial"/>
                <a:cs typeface="Arial"/>
                <a:sym typeface="Arial"/>
              </a:rPr>
              <a:t> op </a:t>
            </a:r>
            <a:r>
              <a:rPr lang="en-IE" sz="1400" b="0" i="0" u="none" strike="noStrike" cap="none" dirty="0" err="1">
                <a:solidFill>
                  <a:srgbClr val="7F7F7F"/>
                </a:solidFill>
                <a:latin typeface="Arial"/>
                <a:ea typeface="Arial"/>
                <a:cs typeface="Arial"/>
                <a:sym typeface="Arial"/>
              </a:rPr>
              <a:t>deze</a:t>
            </a:r>
            <a:r>
              <a:rPr lang="en-IE" sz="1400" b="0" i="0" u="none" strike="noStrike" cap="none" dirty="0">
                <a:solidFill>
                  <a:srgbClr val="7F7F7F"/>
                </a:solidFill>
                <a:latin typeface="Arial"/>
                <a:ea typeface="Arial"/>
                <a:cs typeface="Arial"/>
                <a:sym typeface="Arial"/>
              </a:rPr>
              <a:t> </a:t>
            </a:r>
            <a:r>
              <a:rPr lang="en-IE" sz="1400" b="0" i="0" u="none" strike="noStrike" cap="none" dirty="0" err="1">
                <a:solidFill>
                  <a:srgbClr val="7F7F7F"/>
                </a:solidFill>
                <a:latin typeface="Arial"/>
                <a:ea typeface="Arial"/>
                <a:cs typeface="Arial"/>
                <a:sym typeface="Arial"/>
              </a:rPr>
              <a:t>situaties</a:t>
            </a:r>
            <a:r>
              <a:rPr lang="en-IE" sz="1400" b="0" i="0" u="none" strike="noStrike" cap="none" dirty="0">
                <a:solidFill>
                  <a:srgbClr val="7F7F7F"/>
                </a:solidFill>
                <a:latin typeface="Arial"/>
                <a:ea typeface="Arial"/>
                <a:cs typeface="Arial"/>
                <a:sym typeface="Arial"/>
              </a:rPr>
              <a:t>.</a:t>
            </a:r>
            <a:endParaRPr lang="en-IE" sz="1100" b="0" i="0" u="none" strike="noStrike" cap="none" dirty="0">
              <a:solidFill>
                <a:srgbClr val="000000"/>
              </a:solidFill>
              <a:latin typeface="Arial"/>
              <a:ea typeface="Arial"/>
              <a:cs typeface="Arial"/>
              <a:sym typeface="Arial"/>
            </a:endParaRPr>
          </a:p>
        </p:txBody>
      </p:sp>
      <p:cxnSp>
        <p:nvCxnSpPr>
          <p:cNvPr id="67" name="Google Shape;67;p4"/>
          <p:cNvCxnSpPr/>
          <p:nvPr/>
        </p:nvCxnSpPr>
        <p:spPr>
          <a:xfrm>
            <a:off x="6594078" y="1815706"/>
            <a:ext cx="1181427" cy="0"/>
          </a:xfrm>
          <a:prstGeom prst="straightConnector1">
            <a:avLst/>
          </a:prstGeom>
          <a:noFill/>
          <a:ln w="28575" cap="flat" cmpd="sng">
            <a:solidFill>
              <a:srgbClr val="FFC000"/>
            </a:solidFill>
            <a:prstDash val="solid"/>
            <a:miter lim="800000"/>
            <a:headEnd type="none" w="sm" len="sm"/>
            <a:tailEnd type="none" w="sm" len="sm"/>
          </a:ln>
        </p:spPr>
      </p:cxnSp>
      <p:pic>
        <p:nvPicPr>
          <p:cNvPr id="68" name="Google Shape;68;p4"/>
          <p:cNvPicPr preferRelativeResize="0"/>
          <p:nvPr/>
        </p:nvPicPr>
        <p:blipFill rotWithShape="1">
          <a:blip r:embed="rId3">
            <a:alphaModFix/>
          </a:blip>
          <a:srcRect/>
          <a:stretch/>
        </p:blipFill>
        <p:spPr>
          <a:xfrm>
            <a:off x="700099" y="1095376"/>
            <a:ext cx="4911426" cy="3384158"/>
          </a:xfrm>
          <a:prstGeom prst="roundRect">
            <a:avLst>
              <a:gd name="adj" fmla="val 16667"/>
            </a:avLst>
          </a:prstGeom>
          <a:noFill/>
          <a:ln w="38100" cap="flat" cmpd="sng">
            <a:solidFill>
              <a:schemeClr val="lt1"/>
            </a:solidFill>
            <a:prstDash val="solid"/>
            <a:round/>
            <a:headEnd type="none" w="sm" len="sm"/>
            <a:tailEnd type="none" w="sm" len="sm"/>
          </a:ln>
        </p:spPr>
      </p:pic>
      <p:pic>
        <p:nvPicPr>
          <p:cNvPr id="69" name="Google Shape;69;p4" descr="Text&#10;&#10;Description automatically generated"/>
          <p:cNvPicPr preferRelativeResize="0"/>
          <p:nvPr/>
        </p:nvPicPr>
        <p:blipFill rotWithShape="1">
          <a:blip r:embed="rId4">
            <a:alphaModFix/>
          </a:blip>
          <a:srcRect/>
          <a:stretch/>
        </p:blipFill>
        <p:spPr>
          <a:xfrm>
            <a:off x="335094" y="6320782"/>
            <a:ext cx="1562100" cy="327721"/>
          </a:xfrm>
          <a:prstGeom prst="rect">
            <a:avLst/>
          </a:prstGeom>
          <a:noFill/>
          <a:ln>
            <a:noFill/>
          </a:ln>
        </p:spPr>
      </p:pic>
      <p:pic>
        <p:nvPicPr>
          <p:cNvPr id="70" name="Google Shape;70;p4" descr="Logo&#10;&#10;Description automatically generated"/>
          <p:cNvPicPr preferRelativeResize="0"/>
          <p:nvPr/>
        </p:nvPicPr>
        <p:blipFill rotWithShape="1">
          <a:blip r:embed="rId5">
            <a:alphaModFix/>
          </a:blip>
          <a:srcRect/>
          <a:stretch/>
        </p:blipFill>
        <p:spPr>
          <a:xfrm>
            <a:off x="10573021" y="30485"/>
            <a:ext cx="1250519" cy="12505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6"/>
          <p:cNvPicPr preferRelativeResize="0"/>
          <p:nvPr/>
        </p:nvPicPr>
        <p:blipFill rotWithShape="1">
          <a:blip r:embed="rId3">
            <a:alphaModFix/>
          </a:blip>
          <a:srcRect/>
          <a:stretch/>
        </p:blipFill>
        <p:spPr>
          <a:xfrm>
            <a:off x="7835792" y="200233"/>
            <a:ext cx="4168200" cy="4167300"/>
          </a:xfrm>
          <a:prstGeom prst="ellipse">
            <a:avLst/>
          </a:prstGeom>
          <a:noFill/>
          <a:ln w="38100" cap="flat" cmpd="sng">
            <a:solidFill>
              <a:schemeClr val="lt1"/>
            </a:solidFill>
            <a:prstDash val="solid"/>
            <a:round/>
            <a:headEnd type="none" w="sm" len="sm"/>
            <a:tailEnd type="none" w="sm" len="sm"/>
          </a:ln>
        </p:spPr>
      </p:pic>
      <p:sp>
        <p:nvSpPr>
          <p:cNvPr id="76" name="Google Shape;76;p6"/>
          <p:cNvSpPr txBox="1"/>
          <p:nvPr/>
        </p:nvSpPr>
        <p:spPr>
          <a:xfrm>
            <a:off x="205700" y="1118075"/>
            <a:ext cx="668826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rgbClr val="7F7F7F"/>
                </a:solidFill>
                <a:latin typeface="Arial"/>
                <a:ea typeface="Arial"/>
                <a:cs typeface="Arial"/>
                <a:sym typeface="Arial"/>
              </a:rPr>
              <a:t>Les-</a:t>
            </a:r>
            <a:r>
              <a:rPr lang="en-US" sz="4400" b="1" i="0" u="none" strike="noStrike" cap="none" dirty="0" err="1">
                <a:solidFill>
                  <a:srgbClr val="7F7F7F"/>
                </a:solidFill>
                <a:latin typeface="Arial"/>
                <a:ea typeface="Arial"/>
                <a:cs typeface="Arial"/>
                <a:sym typeface="Arial"/>
              </a:rPr>
              <a:t>onderwerpen</a:t>
            </a:r>
            <a:endParaRPr sz="4400" b="1" i="0" u="none" strike="noStrike" cap="none" dirty="0">
              <a:solidFill>
                <a:srgbClr val="7F7F7F"/>
              </a:solidFill>
              <a:latin typeface="Arial"/>
              <a:ea typeface="Arial"/>
              <a:cs typeface="Arial"/>
              <a:sym typeface="Arial"/>
            </a:endParaRPr>
          </a:p>
        </p:txBody>
      </p:sp>
      <p:cxnSp>
        <p:nvCxnSpPr>
          <p:cNvPr id="77" name="Google Shape;77;p6"/>
          <p:cNvCxnSpPr/>
          <p:nvPr/>
        </p:nvCxnSpPr>
        <p:spPr>
          <a:xfrm>
            <a:off x="385232" y="2072174"/>
            <a:ext cx="1255800" cy="0"/>
          </a:xfrm>
          <a:prstGeom prst="straightConnector1">
            <a:avLst/>
          </a:prstGeom>
          <a:noFill/>
          <a:ln w="28575" cap="flat" cmpd="sng">
            <a:solidFill>
              <a:srgbClr val="FFC000"/>
            </a:solidFill>
            <a:prstDash val="solid"/>
            <a:miter lim="800000"/>
            <a:headEnd type="none" w="sm" len="sm"/>
            <a:tailEnd type="none" w="sm" len="sm"/>
          </a:ln>
        </p:spPr>
      </p:cxnSp>
      <p:pic>
        <p:nvPicPr>
          <p:cNvPr id="78" name="Google Shape;78;p6" descr="Text&#10;&#10;Description automatically generated"/>
          <p:cNvPicPr preferRelativeResize="0"/>
          <p:nvPr/>
        </p:nvPicPr>
        <p:blipFill rotWithShape="1">
          <a:blip r:embed="rId4">
            <a:alphaModFix/>
          </a:blip>
          <a:srcRect/>
          <a:stretch/>
        </p:blipFill>
        <p:spPr>
          <a:xfrm>
            <a:off x="371216" y="6061842"/>
            <a:ext cx="1562100" cy="327721"/>
          </a:xfrm>
          <a:prstGeom prst="rect">
            <a:avLst/>
          </a:prstGeom>
          <a:noFill/>
          <a:ln>
            <a:noFill/>
          </a:ln>
        </p:spPr>
      </p:pic>
      <p:pic>
        <p:nvPicPr>
          <p:cNvPr id="79" name="Google Shape;79;p6" descr="Logo&#10;&#10;Description automatically generated"/>
          <p:cNvPicPr preferRelativeResize="0"/>
          <p:nvPr/>
        </p:nvPicPr>
        <p:blipFill rotWithShape="1">
          <a:blip r:embed="rId5">
            <a:alphaModFix/>
          </a:blip>
          <a:srcRect/>
          <a:stretch/>
        </p:blipFill>
        <p:spPr>
          <a:xfrm>
            <a:off x="283622" y="45102"/>
            <a:ext cx="1250519" cy="1250519"/>
          </a:xfrm>
          <a:prstGeom prst="rect">
            <a:avLst/>
          </a:prstGeom>
          <a:noFill/>
          <a:ln>
            <a:noFill/>
          </a:ln>
        </p:spPr>
      </p:pic>
      <p:sp>
        <p:nvSpPr>
          <p:cNvPr id="80" name="Google Shape;80;p6"/>
          <p:cNvSpPr txBox="1"/>
          <p:nvPr/>
        </p:nvSpPr>
        <p:spPr>
          <a:xfrm>
            <a:off x="205700" y="2645550"/>
            <a:ext cx="6499900" cy="284280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100"/>
              <a:buFont typeface="Arial"/>
              <a:buNone/>
            </a:pPr>
            <a:r>
              <a:rPr lang="en-US" sz="1800" b="1" i="0" u="none" strike="noStrike" cap="none" dirty="0">
                <a:solidFill>
                  <a:srgbClr val="7F7F7F"/>
                </a:solidFill>
                <a:latin typeface="Arial"/>
                <a:ea typeface="Arial"/>
                <a:cs typeface="Arial"/>
                <a:sym typeface="Arial"/>
              </a:rPr>
              <a:t>De </a:t>
            </a:r>
            <a:r>
              <a:rPr lang="en-US" sz="1800" b="1" i="0" u="none" strike="noStrike" cap="none" dirty="0" err="1">
                <a:solidFill>
                  <a:srgbClr val="7F7F7F"/>
                </a:solidFill>
                <a:latin typeface="Arial"/>
                <a:ea typeface="Arial"/>
                <a:cs typeface="Arial"/>
                <a:sym typeface="Arial"/>
              </a:rPr>
              <a:t>volgende</a:t>
            </a:r>
            <a:r>
              <a:rPr lang="en-US" sz="1800" b="1" i="0" u="none" strike="noStrike" cap="none" dirty="0">
                <a:solidFill>
                  <a:srgbClr val="7F7F7F"/>
                </a:solidFill>
                <a:latin typeface="Arial"/>
                <a:ea typeface="Arial"/>
                <a:cs typeface="Arial"/>
                <a:sym typeface="Arial"/>
              </a:rPr>
              <a:t> </a:t>
            </a:r>
            <a:r>
              <a:rPr lang="en-US" sz="1800" b="1" i="0" u="none" strike="noStrike" cap="none" dirty="0" err="1">
                <a:solidFill>
                  <a:srgbClr val="7F7F7F"/>
                </a:solidFill>
                <a:latin typeface="Arial"/>
                <a:ea typeface="Arial"/>
                <a:cs typeface="Arial"/>
                <a:sym typeface="Arial"/>
              </a:rPr>
              <a:t>onderwerpen</a:t>
            </a:r>
            <a:r>
              <a:rPr lang="en-US" sz="1800" b="1" i="0" u="none" strike="noStrike" cap="none" dirty="0">
                <a:solidFill>
                  <a:srgbClr val="7F7F7F"/>
                </a:solidFill>
                <a:latin typeface="Arial"/>
                <a:ea typeface="Arial"/>
                <a:cs typeface="Arial"/>
                <a:sym typeface="Arial"/>
              </a:rPr>
              <a:t> </a:t>
            </a:r>
            <a:r>
              <a:rPr lang="en-US" sz="1800" b="1" i="0" u="none" strike="noStrike" cap="none" dirty="0" err="1">
                <a:solidFill>
                  <a:srgbClr val="7F7F7F"/>
                </a:solidFill>
                <a:latin typeface="Arial"/>
                <a:ea typeface="Arial"/>
                <a:cs typeface="Arial"/>
                <a:sym typeface="Arial"/>
              </a:rPr>
              <a:t>worden</a:t>
            </a:r>
            <a:r>
              <a:rPr lang="en-US" sz="1800" b="1" i="0" u="none" strike="noStrike" cap="none" dirty="0">
                <a:solidFill>
                  <a:srgbClr val="7F7F7F"/>
                </a:solidFill>
                <a:latin typeface="Arial"/>
                <a:ea typeface="Arial"/>
                <a:cs typeface="Arial"/>
                <a:sym typeface="Arial"/>
              </a:rPr>
              <a:t> in </a:t>
            </a:r>
            <a:r>
              <a:rPr lang="en-US" sz="1800" b="1" i="0" u="none" strike="noStrike" cap="none" dirty="0" err="1">
                <a:solidFill>
                  <a:srgbClr val="7F7F7F"/>
                </a:solidFill>
                <a:latin typeface="Arial"/>
                <a:ea typeface="Arial"/>
                <a:cs typeface="Arial"/>
                <a:sym typeface="Arial"/>
              </a:rPr>
              <a:t>deze</a:t>
            </a:r>
            <a:r>
              <a:rPr lang="en-US" sz="1800" b="1" i="0" u="none" strike="noStrike" cap="none" dirty="0">
                <a:solidFill>
                  <a:srgbClr val="7F7F7F"/>
                </a:solidFill>
                <a:latin typeface="Arial"/>
                <a:ea typeface="Arial"/>
                <a:cs typeface="Arial"/>
                <a:sym typeface="Arial"/>
              </a:rPr>
              <a:t> les </a:t>
            </a:r>
            <a:r>
              <a:rPr lang="en-US" sz="1800" b="1" i="0" u="none" strike="noStrike" cap="none" dirty="0" err="1">
                <a:solidFill>
                  <a:srgbClr val="7F7F7F"/>
                </a:solidFill>
                <a:latin typeface="Arial"/>
                <a:ea typeface="Arial"/>
                <a:cs typeface="Arial"/>
                <a:sym typeface="Arial"/>
              </a:rPr>
              <a:t>behandeld</a:t>
            </a:r>
            <a:r>
              <a:rPr lang="en-US" sz="1800" b="1" i="0" u="none" strike="noStrike" cap="none" dirty="0">
                <a:solidFill>
                  <a:srgbClr val="7F7F7F"/>
                </a:solidFill>
                <a:latin typeface="Arial"/>
                <a:ea typeface="Arial"/>
                <a:cs typeface="Arial"/>
                <a:sym typeface="Arial"/>
              </a:rPr>
              <a:t>:</a:t>
            </a:r>
            <a:endParaRPr sz="2000" b="0" i="0" u="none" strike="noStrike" cap="none" dirty="0">
              <a:solidFill>
                <a:srgbClr val="7F7F7F"/>
              </a:solidFill>
              <a:latin typeface="Arial"/>
              <a:ea typeface="Arial"/>
              <a:cs typeface="Arial"/>
              <a:sym typeface="Arial"/>
            </a:endParaRPr>
          </a:p>
          <a:p>
            <a:pPr marL="800100" marR="0" lvl="0" indent="-342900" algn="just" rtl="0">
              <a:lnSpc>
                <a:spcPct val="150000"/>
              </a:lnSpc>
              <a:spcBef>
                <a:spcPts val="0"/>
              </a:spcBef>
              <a:spcAft>
                <a:spcPts val="0"/>
              </a:spcAft>
              <a:buClr>
                <a:srgbClr val="EF9152"/>
              </a:buClr>
              <a:buSzPts val="2000"/>
              <a:buFont typeface="Arial"/>
              <a:buChar char="•"/>
            </a:pPr>
            <a:r>
              <a:rPr lang="en-US" sz="2000" b="0" i="0" u="none" strike="noStrike" cap="none" dirty="0" err="1">
                <a:solidFill>
                  <a:srgbClr val="7F7F7F"/>
                </a:solidFill>
                <a:latin typeface="Arial"/>
                <a:ea typeface="Arial"/>
                <a:cs typeface="Arial"/>
                <a:sym typeface="Arial"/>
              </a:rPr>
              <a:t>Inleiding</a:t>
            </a:r>
            <a:r>
              <a:rPr lang="en-US" sz="2000" b="0" i="0" u="none" strike="noStrike" cap="none" dirty="0">
                <a:solidFill>
                  <a:srgbClr val="7F7F7F"/>
                </a:solidFill>
                <a:latin typeface="Arial"/>
                <a:ea typeface="Arial"/>
                <a:cs typeface="Arial"/>
                <a:sym typeface="Arial"/>
              </a:rPr>
              <a:t> tot </a:t>
            </a:r>
            <a:r>
              <a:rPr lang="en-US" sz="2000" b="0" i="0" u="none" strike="noStrike" cap="none" dirty="0" err="1">
                <a:solidFill>
                  <a:srgbClr val="7F7F7F"/>
                </a:solidFill>
                <a:latin typeface="Arial"/>
                <a:ea typeface="Arial"/>
                <a:cs typeface="Arial"/>
                <a:sym typeface="Arial"/>
              </a:rPr>
              <a:t>onbewuste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vooroordelen</a:t>
            </a:r>
            <a:r>
              <a:rPr lang="en-US" sz="2000" b="0" i="0" u="none" strike="noStrike" cap="none" dirty="0">
                <a:solidFill>
                  <a:srgbClr val="7F7F7F"/>
                </a:solidFill>
                <a:latin typeface="Arial"/>
                <a:ea typeface="Arial"/>
                <a:cs typeface="Arial"/>
                <a:sym typeface="Arial"/>
              </a:rPr>
              <a:t>.</a:t>
            </a:r>
          </a:p>
          <a:p>
            <a:pPr marL="800100" marR="0" lvl="0" indent="-342900" algn="just" rtl="0">
              <a:lnSpc>
                <a:spcPct val="150000"/>
              </a:lnSpc>
              <a:spcBef>
                <a:spcPts val="0"/>
              </a:spcBef>
              <a:spcAft>
                <a:spcPts val="0"/>
              </a:spcAft>
              <a:buClr>
                <a:srgbClr val="EF9152"/>
              </a:buClr>
              <a:buSzPts val="2000"/>
              <a:buFont typeface="Arial"/>
              <a:buChar char="•"/>
            </a:pPr>
            <a:r>
              <a:rPr lang="en-US" sz="2000" b="0" i="0" u="none" strike="noStrike" cap="none" dirty="0" err="1">
                <a:solidFill>
                  <a:srgbClr val="7F7F7F"/>
                </a:solidFill>
                <a:latin typeface="Arial"/>
                <a:ea typeface="Arial"/>
                <a:cs typeface="Arial"/>
                <a:sym typeface="Arial"/>
              </a:rPr>
              <a:t>Onbewuste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vooroordelen</a:t>
            </a:r>
            <a:r>
              <a:rPr lang="en-US" sz="2000" b="0" i="0" u="none" strike="noStrike" cap="none" dirty="0">
                <a:solidFill>
                  <a:srgbClr val="7F7F7F"/>
                </a:solidFill>
                <a:latin typeface="Arial"/>
                <a:ea typeface="Arial"/>
                <a:cs typeface="Arial"/>
                <a:sym typeface="Arial"/>
              </a:rPr>
              <a:t> op de </a:t>
            </a:r>
            <a:r>
              <a:rPr lang="en-US" sz="2000" b="0" i="0" u="none" strike="noStrike" cap="none" dirty="0" err="1">
                <a:solidFill>
                  <a:srgbClr val="7F7F7F"/>
                </a:solidFill>
                <a:latin typeface="Arial"/>
                <a:ea typeface="Arial"/>
                <a:cs typeface="Arial"/>
                <a:sym typeface="Arial"/>
              </a:rPr>
              <a:t>werkplek</a:t>
            </a:r>
            <a:r>
              <a:rPr lang="en-US" sz="2000" b="0" i="0" u="none" strike="noStrike" cap="none" dirty="0">
                <a:solidFill>
                  <a:srgbClr val="7F7F7F"/>
                </a:solidFill>
                <a:latin typeface="Arial"/>
                <a:ea typeface="Arial"/>
                <a:cs typeface="Arial"/>
                <a:sym typeface="Arial"/>
              </a:rPr>
              <a:t>.</a:t>
            </a:r>
          </a:p>
          <a:p>
            <a:pPr marL="800100" marR="0" lvl="0" indent="-342900" algn="just" rtl="0">
              <a:lnSpc>
                <a:spcPct val="150000"/>
              </a:lnSpc>
              <a:spcBef>
                <a:spcPts val="0"/>
              </a:spcBef>
              <a:spcAft>
                <a:spcPts val="0"/>
              </a:spcAft>
              <a:buClr>
                <a:srgbClr val="EF9152"/>
              </a:buClr>
              <a:buSzPts val="2000"/>
              <a:buFont typeface="Arial"/>
              <a:buChar char="•"/>
            </a:pPr>
            <a:r>
              <a:rPr lang="en-US" sz="2000" b="0" i="0" u="none" strike="noStrike" cap="none" dirty="0" err="1">
                <a:solidFill>
                  <a:srgbClr val="7F7F7F"/>
                </a:solidFill>
                <a:latin typeface="Arial"/>
                <a:ea typeface="Arial"/>
                <a:cs typeface="Arial"/>
                <a:sym typeface="Arial"/>
              </a:rPr>
              <a:t>Onbewuste</a:t>
            </a:r>
            <a:r>
              <a:rPr lang="en-US" sz="2000" b="0" i="0" u="none" strike="noStrike" cap="none" dirty="0">
                <a:solidFill>
                  <a:srgbClr val="7F7F7F"/>
                </a:solidFill>
                <a:latin typeface="Arial"/>
                <a:ea typeface="Arial"/>
                <a:cs typeface="Arial"/>
                <a:sym typeface="Arial"/>
              </a:rPr>
              <a:t> </a:t>
            </a:r>
            <a:r>
              <a:rPr lang="en-US" sz="2000" b="0" i="0" u="none" strike="noStrike" cap="none" dirty="0" err="1">
                <a:solidFill>
                  <a:srgbClr val="7F7F7F"/>
                </a:solidFill>
                <a:latin typeface="Arial"/>
                <a:ea typeface="Arial"/>
                <a:cs typeface="Arial"/>
                <a:sym typeface="Arial"/>
              </a:rPr>
              <a:t>vooroordelen</a:t>
            </a:r>
            <a:r>
              <a:rPr lang="en-US" sz="2000" b="0" i="0" u="none" strike="noStrike" cap="none" dirty="0">
                <a:solidFill>
                  <a:srgbClr val="7F7F7F"/>
                </a:solidFill>
                <a:latin typeface="Arial"/>
                <a:ea typeface="Arial"/>
                <a:cs typeface="Arial"/>
                <a:sym typeface="Arial"/>
              </a:rPr>
              <a:t> in HR.</a:t>
            </a:r>
          </a:p>
          <a:p>
            <a:pPr marL="800100" marR="0" lvl="0" indent="-342900" algn="just" rtl="0">
              <a:lnSpc>
                <a:spcPct val="150000"/>
              </a:lnSpc>
              <a:spcBef>
                <a:spcPts val="0"/>
              </a:spcBef>
              <a:spcAft>
                <a:spcPts val="0"/>
              </a:spcAft>
              <a:buClr>
                <a:srgbClr val="EF9152"/>
              </a:buClr>
              <a:buSzPts val="2000"/>
              <a:buFont typeface="Arial"/>
              <a:buChar char="•"/>
            </a:pPr>
            <a:r>
              <a:rPr lang="en-US" sz="2000" b="0" i="0" u="none" strike="noStrike" cap="none" dirty="0" err="1">
                <a:solidFill>
                  <a:srgbClr val="7F7F7F"/>
                </a:solidFill>
                <a:latin typeface="Arial"/>
                <a:ea typeface="Arial"/>
                <a:cs typeface="Arial"/>
                <a:sym typeface="Arial"/>
              </a:rPr>
              <a:t>Activiteiten</a:t>
            </a:r>
            <a:endParaRPr lang="en-US" sz="2000" b="0" i="0" u="none" strike="noStrike" cap="none" dirty="0">
              <a:solidFill>
                <a:srgbClr val="7F7F7F"/>
              </a:solidFill>
              <a:latin typeface="Arial"/>
              <a:ea typeface="Arial"/>
              <a:cs typeface="Arial"/>
              <a:sym typeface="Arial"/>
            </a:endParaRPr>
          </a:p>
          <a:p>
            <a:pPr marL="800100" marR="0" lvl="0" indent="-342900" algn="just" rtl="0">
              <a:lnSpc>
                <a:spcPct val="150000"/>
              </a:lnSpc>
              <a:spcBef>
                <a:spcPts val="0"/>
              </a:spcBef>
              <a:spcAft>
                <a:spcPts val="0"/>
              </a:spcAft>
              <a:buClr>
                <a:srgbClr val="EF9152"/>
              </a:buClr>
              <a:buSzPts val="2000"/>
              <a:buFont typeface="Arial"/>
              <a:buChar char="•"/>
            </a:pPr>
            <a:r>
              <a:rPr lang="en-US" sz="2000" b="0" i="0" u="none" strike="noStrike" cap="none" dirty="0" err="1">
                <a:solidFill>
                  <a:srgbClr val="7F7F7F"/>
                </a:solidFill>
                <a:latin typeface="Arial"/>
                <a:ea typeface="Arial"/>
                <a:cs typeface="Arial"/>
                <a:sym typeface="Arial"/>
              </a:rPr>
              <a:t>Reflectie</a:t>
            </a:r>
            <a:endParaRPr sz="2000" b="0" i="0" u="none" strike="noStrike" cap="none" dirty="0">
              <a:solidFill>
                <a:srgbClr val="7F7F7F"/>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54a22bc1af_0_3"/>
          <p:cNvSpPr txBox="1"/>
          <p:nvPr/>
        </p:nvSpPr>
        <p:spPr>
          <a:xfrm>
            <a:off x="5435775" y="2308725"/>
            <a:ext cx="5289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g254a22bc1af_0_3"/>
          <p:cNvSpPr txBox="1"/>
          <p:nvPr/>
        </p:nvSpPr>
        <p:spPr>
          <a:xfrm>
            <a:off x="755430" y="138747"/>
            <a:ext cx="7873200"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sng" strike="noStrike" cap="none" dirty="0" err="1">
                <a:solidFill>
                  <a:schemeClr val="lt1"/>
                </a:solidFill>
                <a:latin typeface="Arial"/>
                <a:ea typeface="Arial"/>
                <a:cs typeface="Arial"/>
                <a:sym typeface="Arial"/>
              </a:rPr>
              <a:t>Onbewuste</a:t>
            </a:r>
            <a:r>
              <a:rPr lang="en-US" sz="2600" b="1" i="0" u="sng" strike="noStrike" cap="none" dirty="0">
                <a:solidFill>
                  <a:schemeClr val="lt1"/>
                </a:solidFill>
                <a:latin typeface="Arial"/>
                <a:ea typeface="Arial"/>
                <a:cs typeface="Arial"/>
                <a:sym typeface="Arial"/>
              </a:rPr>
              <a:t> </a:t>
            </a:r>
            <a:r>
              <a:rPr lang="en-US" sz="2600" b="1" i="0" u="sng" strike="noStrike" cap="none" dirty="0" err="1">
                <a:solidFill>
                  <a:schemeClr val="lt1"/>
                </a:solidFill>
                <a:latin typeface="Arial"/>
                <a:ea typeface="Arial"/>
                <a:cs typeface="Arial"/>
                <a:sym typeface="Arial"/>
              </a:rPr>
              <a:t>vooroordelen</a:t>
            </a:r>
            <a:r>
              <a:rPr lang="en-US" sz="2600" b="1" u="sng" dirty="0">
                <a:solidFill>
                  <a:schemeClr val="lt1"/>
                </a:solidFill>
              </a:rPr>
              <a:t> </a:t>
            </a:r>
            <a:r>
              <a:rPr lang="en-US" sz="2600" b="1" u="sng" dirty="0">
                <a:solidFill>
                  <a:schemeClr val="tx1"/>
                </a:solidFill>
              </a:rPr>
              <a:t>/</a:t>
            </a:r>
            <a:r>
              <a:rPr lang="en-US" sz="2600" b="1" i="0" u="sng" strike="noStrike" cap="none" dirty="0">
                <a:solidFill>
                  <a:schemeClr val="tx1"/>
                </a:solidFill>
                <a:latin typeface="Arial"/>
                <a:ea typeface="Arial"/>
                <a:cs typeface="Arial"/>
                <a:sym typeface="Arial"/>
              </a:rPr>
              <a:t> Unconscious Bias</a:t>
            </a:r>
            <a:endParaRPr sz="2600" b="1" i="0" u="sng" strike="noStrike" cap="none" dirty="0">
              <a:solidFill>
                <a:schemeClr val="tx1"/>
              </a:solidFill>
              <a:latin typeface="Arial"/>
              <a:ea typeface="Arial"/>
              <a:cs typeface="Arial"/>
              <a:sym typeface="Arial"/>
            </a:endParaRPr>
          </a:p>
        </p:txBody>
      </p:sp>
      <p:sp>
        <p:nvSpPr>
          <p:cNvPr id="87" name="Google Shape;87;g254a22bc1af_0_3"/>
          <p:cNvSpPr txBox="1"/>
          <p:nvPr/>
        </p:nvSpPr>
        <p:spPr>
          <a:xfrm>
            <a:off x="1066800" y="565000"/>
            <a:ext cx="10401300" cy="6047779"/>
          </a:xfrm>
          <a:prstGeom prst="rect">
            <a:avLst/>
          </a:prstGeom>
          <a:noFill/>
          <a:ln>
            <a:noFill/>
          </a:ln>
        </p:spPr>
        <p:txBody>
          <a:bodyPr spcFirstLastPara="1" wrap="square" lIns="91425" tIns="91425" rIns="91425" bIns="91425" anchor="t" anchorCtr="0">
            <a:spAutoFit/>
          </a:bodyPr>
          <a:lstStyle/>
          <a:p>
            <a:pPr marL="0" marR="0" lvl="0" indent="0" rtl="0">
              <a:lnSpc>
                <a:spcPct val="150000"/>
              </a:lnSpc>
              <a:spcBef>
                <a:spcPts val="1125"/>
              </a:spcBef>
              <a:spcAft>
                <a:spcPts val="0"/>
              </a:spcAft>
              <a:buClr>
                <a:srgbClr val="000000"/>
              </a:buClr>
              <a:buSzPts val="1800"/>
              <a:buFont typeface="Arial"/>
              <a:buNone/>
            </a:pPr>
            <a:r>
              <a:rPr lang="en-IE" sz="1800" b="1" i="0" u="sng" strike="noStrike" cap="none" dirty="0" err="1">
                <a:solidFill>
                  <a:schemeClr val="bg1"/>
                </a:solidFill>
                <a:latin typeface="Arial"/>
                <a:ea typeface="Arial"/>
                <a:cs typeface="Arial"/>
                <a:sym typeface="Arial"/>
              </a:rPr>
              <a:t>Onbewust</a:t>
            </a:r>
            <a:r>
              <a:rPr lang="en-IE" sz="1800" b="1" i="0" u="sng" strike="noStrike" cap="none" dirty="0">
                <a:solidFill>
                  <a:schemeClr val="bg1"/>
                </a:solidFill>
                <a:latin typeface="Arial"/>
                <a:ea typeface="Arial"/>
                <a:cs typeface="Arial"/>
                <a:sym typeface="Arial"/>
              </a:rPr>
              <a:t> </a:t>
            </a:r>
            <a:r>
              <a:rPr lang="en-IE" sz="1800" b="1" i="0" u="sng" strike="noStrike" cap="none" dirty="0" err="1">
                <a:solidFill>
                  <a:schemeClr val="bg1"/>
                </a:solidFill>
                <a:latin typeface="Arial"/>
                <a:ea typeface="Arial"/>
                <a:cs typeface="Arial"/>
                <a:sym typeface="Arial"/>
              </a:rPr>
              <a:t>vooroordeel</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verwijst</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naar</a:t>
            </a:r>
            <a:r>
              <a:rPr lang="en-IE" sz="1800" b="1" i="0" strike="noStrike" cap="none" dirty="0">
                <a:solidFill>
                  <a:schemeClr val="tx1"/>
                </a:solidFill>
                <a:latin typeface="Arial"/>
                <a:ea typeface="Arial"/>
                <a:cs typeface="Arial"/>
                <a:sym typeface="Arial"/>
              </a:rPr>
              <a:t> de </a:t>
            </a:r>
            <a:r>
              <a:rPr lang="en-IE" sz="1800" b="1" i="0" strike="noStrike" cap="none" dirty="0" err="1">
                <a:solidFill>
                  <a:schemeClr val="tx1"/>
                </a:solidFill>
                <a:latin typeface="Arial"/>
                <a:ea typeface="Arial"/>
                <a:cs typeface="Arial"/>
                <a:sym typeface="Arial"/>
              </a:rPr>
              <a:t>menselijke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neiging</a:t>
            </a:r>
            <a:r>
              <a:rPr lang="en-IE" sz="1800" b="1" i="0" strike="noStrike" cap="none" dirty="0">
                <a:solidFill>
                  <a:schemeClr val="tx1"/>
                </a:solidFill>
                <a:latin typeface="Arial"/>
                <a:ea typeface="Arial"/>
                <a:cs typeface="Arial"/>
                <a:sym typeface="Arial"/>
              </a:rPr>
              <a:t> om </a:t>
            </a:r>
            <a:r>
              <a:rPr lang="en-IE" sz="1800" b="1" i="0" strike="noStrike" cap="none" dirty="0" err="1">
                <a:solidFill>
                  <a:schemeClr val="tx1"/>
                </a:solidFill>
                <a:latin typeface="Arial"/>
                <a:ea typeface="Arial"/>
                <a:cs typeface="Arial"/>
                <a:sym typeface="Arial"/>
              </a:rPr>
              <a:t>meningen</a:t>
            </a:r>
            <a:r>
              <a:rPr lang="en-IE" sz="1800" b="1" i="0" strike="noStrike" cap="none" dirty="0">
                <a:solidFill>
                  <a:schemeClr val="tx1"/>
                </a:solidFill>
                <a:latin typeface="Arial"/>
                <a:ea typeface="Arial"/>
                <a:cs typeface="Arial"/>
                <a:sym typeface="Arial"/>
              </a:rPr>
              <a:t> over </a:t>
            </a:r>
            <a:r>
              <a:rPr lang="en-IE" sz="1800" b="1" i="0" strike="noStrike" cap="none" dirty="0" err="1">
                <a:solidFill>
                  <a:schemeClr val="tx1"/>
                </a:solidFill>
                <a:latin typeface="Arial"/>
                <a:ea typeface="Arial"/>
                <a:cs typeface="Arial"/>
                <a:sym typeface="Arial"/>
              </a:rPr>
              <a:t>anderen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te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vormen</a:t>
            </a:r>
            <a:r>
              <a:rPr lang="en-IE" sz="1800" b="1" i="0" strike="noStrike" cap="none" dirty="0">
                <a:solidFill>
                  <a:schemeClr val="tx1"/>
                </a:solidFill>
                <a:latin typeface="Arial"/>
                <a:ea typeface="Arial"/>
                <a:cs typeface="Arial"/>
                <a:sym typeface="Arial"/>
              </a:rPr>
              <a:t> op basis van </a:t>
            </a:r>
            <a:r>
              <a:rPr lang="en-IE" sz="1800" b="1" i="0" strike="noStrike" cap="none" dirty="0" err="1">
                <a:solidFill>
                  <a:schemeClr val="tx1"/>
                </a:solidFill>
                <a:latin typeface="Arial"/>
                <a:ea typeface="Arial"/>
                <a:cs typeface="Arial"/>
                <a:sym typeface="Arial"/>
              </a:rPr>
              <a:t>aangeleerde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veronderstellingen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overtuigingen</a:t>
            </a:r>
            <a:r>
              <a:rPr lang="en-IE" sz="1800" b="1" i="0" strike="noStrike" cap="none" dirty="0">
                <a:solidFill>
                  <a:schemeClr val="tx1"/>
                </a:solidFill>
                <a:latin typeface="Arial"/>
                <a:ea typeface="Arial"/>
                <a:cs typeface="Arial"/>
                <a:sym typeface="Arial"/>
              </a:rPr>
              <a:t> of </a:t>
            </a:r>
            <a:r>
              <a:rPr lang="en-IE" sz="1800" b="1" i="0" strike="noStrike" cap="none" dirty="0" err="1">
                <a:solidFill>
                  <a:schemeClr val="tx1"/>
                </a:solidFill>
                <a:latin typeface="Arial"/>
                <a:ea typeface="Arial"/>
                <a:cs typeface="Arial"/>
                <a:sym typeface="Arial"/>
              </a:rPr>
              <a:t>houdingen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waarvan</a:t>
            </a:r>
            <a:r>
              <a:rPr lang="en-IE" sz="1800" b="1" i="0" strike="noStrike" cap="none" dirty="0">
                <a:solidFill>
                  <a:schemeClr val="tx1"/>
                </a:solidFill>
                <a:latin typeface="Arial"/>
                <a:ea typeface="Arial"/>
                <a:cs typeface="Arial"/>
                <a:sym typeface="Arial"/>
              </a:rPr>
              <a:t> we </a:t>
            </a:r>
            <a:r>
              <a:rPr lang="en-IE" sz="1800" b="1" i="0" strike="noStrike" cap="none" dirty="0" err="1">
                <a:solidFill>
                  <a:schemeClr val="tx1"/>
                </a:solidFill>
                <a:latin typeface="Arial"/>
                <a:ea typeface="Arial"/>
                <a:cs typeface="Arial"/>
                <a:sym typeface="Arial"/>
              </a:rPr>
              <a:t>ons</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meestal</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niet</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bewust</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zijn</a:t>
            </a:r>
            <a:r>
              <a:rPr lang="en-IE" sz="1800" b="1" i="0" strike="noStrike" cap="none" dirty="0">
                <a:solidFill>
                  <a:schemeClr val="tx1"/>
                </a:solidFill>
                <a:latin typeface="Arial"/>
                <a:ea typeface="Arial"/>
                <a:cs typeface="Arial"/>
                <a:sym typeface="Arial"/>
              </a:rPr>
              <a:t>. Het is </a:t>
            </a:r>
            <a:r>
              <a:rPr lang="en-IE" sz="1800" b="1" i="0" strike="noStrike" cap="none" dirty="0" err="1">
                <a:solidFill>
                  <a:schemeClr val="tx1"/>
                </a:solidFill>
                <a:latin typeface="Arial"/>
                <a:ea typeface="Arial"/>
                <a:cs typeface="Arial"/>
                <a:sym typeface="Arial"/>
              </a:rPr>
              <a:t>een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volkomen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normaal</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verschijnsel</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omdat</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onze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hersenen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zoveel</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informatie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opnemen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dat</a:t>
            </a:r>
            <a:r>
              <a:rPr lang="en-IE" sz="1800" b="1" i="0" strike="noStrike" cap="none" dirty="0">
                <a:solidFill>
                  <a:schemeClr val="tx1"/>
                </a:solidFill>
                <a:latin typeface="Arial"/>
                <a:ea typeface="Arial"/>
                <a:cs typeface="Arial"/>
                <a:sym typeface="Arial"/>
              </a:rPr>
              <a:t> we van nature op </a:t>
            </a:r>
            <a:r>
              <a:rPr lang="en-IE" sz="1800" b="1" i="0" strike="noStrike" cap="none" dirty="0" err="1">
                <a:solidFill>
                  <a:schemeClr val="tx1"/>
                </a:solidFill>
                <a:latin typeface="Arial"/>
                <a:ea typeface="Arial"/>
                <a:cs typeface="Arial"/>
                <a:sym typeface="Arial"/>
              </a:rPr>
              <a:t>zoek</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gaan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naar</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efficiënte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manieren</a:t>
            </a:r>
            <a:r>
              <a:rPr lang="en-IE" sz="1800" b="1" i="0" strike="noStrike" cap="none" dirty="0">
                <a:solidFill>
                  <a:schemeClr val="tx1"/>
                </a:solidFill>
                <a:latin typeface="Arial"/>
                <a:ea typeface="Arial"/>
                <a:cs typeface="Arial"/>
                <a:sym typeface="Arial"/>
              </a:rPr>
              <a:t> om door </a:t>
            </a:r>
            <a:r>
              <a:rPr lang="en-IE" sz="1800" b="1" i="0" strike="noStrike" cap="none" dirty="0" err="1">
                <a:solidFill>
                  <a:schemeClr val="tx1"/>
                </a:solidFill>
                <a:latin typeface="Arial"/>
                <a:ea typeface="Arial"/>
                <a:cs typeface="Arial"/>
                <a:sym typeface="Arial"/>
              </a:rPr>
              <a:t>deze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informatie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te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navigeren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Deze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mentale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snelkoppelingen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weerspiegelen</a:t>
            </a:r>
            <a:r>
              <a:rPr lang="en-IE" sz="1800" b="1" i="0" strike="noStrike" cap="none" dirty="0">
                <a:solidFill>
                  <a:schemeClr val="tx1"/>
                </a:solidFill>
                <a:latin typeface="Arial"/>
                <a:ea typeface="Arial"/>
                <a:cs typeface="Arial"/>
                <a:sym typeface="Arial"/>
              </a:rPr>
              <a:t> de </a:t>
            </a:r>
            <a:r>
              <a:rPr lang="en-IE" sz="1800" b="1" i="0" strike="noStrike" cap="none" dirty="0" err="1">
                <a:solidFill>
                  <a:schemeClr val="tx1"/>
                </a:solidFill>
                <a:latin typeface="Arial"/>
                <a:ea typeface="Arial"/>
                <a:cs typeface="Arial"/>
                <a:sym typeface="Arial"/>
              </a:rPr>
              <a:t>patronen</a:t>
            </a:r>
            <a:r>
              <a:rPr lang="en-IE" sz="1800" b="1" i="0" strike="noStrike" cap="none" dirty="0">
                <a:solidFill>
                  <a:schemeClr val="tx1"/>
                </a:solidFill>
                <a:latin typeface="Arial"/>
                <a:ea typeface="Arial"/>
                <a:cs typeface="Arial"/>
                <a:sym typeface="Arial"/>
              </a:rPr>
              <a:t> die we in </a:t>
            </a:r>
            <a:r>
              <a:rPr lang="en-IE" sz="1800" b="1" i="0" strike="noStrike" cap="none" dirty="0" err="1">
                <a:solidFill>
                  <a:schemeClr val="tx1"/>
                </a:solidFill>
                <a:latin typeface="Arial"/>
                <a:ea typeface="Arial"/>
                <a:cs typeface="Arial"/>
                <a:sym typeface="Arial"/>
              </a:rPr>
              <a:t>ons</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leven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hebben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geabsorbeerd</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weerspiegelen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vaak</a:t>
            </a:r>
            <a:r>
              <a:rPr lang="en-IE" sz="1800" b="1" i="0" strike="noStrike" cap="none" dirty="0">
                <a:solidFill>
                  <a:schemeClr val="tx1"/>
                </a:solidFill>
                <a:latin typeface="Arial"/>
                <a:ea typeface="Arial"/>
                <a:cs typeface="Arial"/>
                <a:sym typeface="Arial"/>
              </a:rPr>
              <a:t> de </a:t>
            </a:r>
            <a:r>
              <a:rPr lang="en-IE" sz="1800" b="1" i="0" u="sng" strike="noStrike" cap="none" dirty="0" err="1">
                <a:solidFill>
                  <a:schemeClr val="bg1"/>
                </a:solidFill>
                <a:latin typeface="Arial"/>
                <a:ea typeface="Arial"/>
                <a:cs typeface="Arial"/>
                <a:sym typeface="Arial"/>
              </a:rPr>
              <a:t>stereotypen</a:t>
            </a:r>
            <a:r>
              <a:rPr lang="en-IE" sz="1800" b="1" i="0" strike="noStrike" cap="none" dirty="0">
                <a:solidFill>
                  <a:schemeClr val="tx1"/>
                </a:solidFill>
                <a:latin typeface="Arial"/>
                <a:ea typeface="Arial"/>
                <a:cs typeface="Arial"/>
                <a:sym typeface="Arial"/>
              </a:rPr>
              <a:t> die in </a:t>
            </a:r>
            <a:r>
              <a:rPr lang="en-IE" sz="1800" b="1" i="0" strike="noStrike" cap="none" dirty="0" err="1">
                <a:solidFill>
                  <a:schemeClr val="tx1"/>
                </a:solidFill>
                <a:latin typeface="Arial"/>
                <a:ea typeface="Arial"/>
                <a:cs typeface="Arial"/>
                <a:sym typeface="Arial"/>
              </a:rPr>
              <a:t>onze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samenleving</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cultuur</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zijn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ingebakken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stereotypen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worden</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verder</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besproken</a:t>
            </a:r>
            <a:r>
              <a:rPr lang="en-IE" sz="1800" b="1" i="0" strike="noStrike" cap="none" dirty="0">
                <a:solidFill>
                  <a:schemeClr val="tx1"/>
                </a:solidFill>
                <a:latin typeface="Arial"/>
                <a:ea typeface="Arial"/>
                <a:cs typeface="Arial"/>
                <a:sym typeface="Arial"/>
              </a:rPr>
              <a:t> in de </a:t>
            </a:r>
            <a:r>
              <a:rPr lang="en-IE" sz="1800" b="1" i="0" strike="noStrike" cap="none" dirty="0" err="1">
                <a:solidFill>
                  <a:schemeClr val="tx1"/>
                </a:solidFill>
                <a:latin typeface="Arial"/>
                <a:ea typeface="Arial"/>
                <a:cs typeface="Arial"/>
                <a:sym typeface="Arial"/>
              </a:rPr>
              <a:t>volgende</a:t>
            </a:r>
            <a:r>
              <a:rPr lang="en-IE" sz="1800" b="1" i="0" strike="noStrike" cap="none" dirty="0">
                <a:solidFill>
                  <a:schemeClr val="tx1"/>
                </a:solidFill>
                <a:latin typeface="Arial"/>
                <a:ea typeface="Arial"/>
                <a:cs typeface="Arial"/>
                <a:sym typeface="Arial"/>
              </a:rPr>
              <a:t> </a:t>
            </a:r>
            <a:r>
              <a:rPr lang="en-IE" sz="1800" b="1" i="0" strike="noStrike" cap="none" dirty="0" err="1">
                <a:solidFill>
                  <a:schemeClr val="tx1"/>
                </a:solidFill>
                <a:latin typeface="Arial"/>
                <a:ea typeface="Arial"/>
                <a:cs typeface="Arial"/>
                <a:sym typeface="Arial"/>
              </a:rPr>
              <a:t>dia</a:t>
            </a:r>
            <a:r>
              <a:rPr lang="en-IE" sz="1800" b="1" i="0" strike="noStrike" cap="none" dirty="0">
                <a:solidFill>
                  <a:schemeClr val="tx1"/>
                </a:solidFill>
                <a:latin typeface="Arial"/>
                <a:ea typeface="Arial"/>
                <a:cs typeface="Arial"/>
                <a:sym typeface="Arial"/>
              </a:rPr>
              <a:t>).</a:t>
            </a:r>
          </a:p>
          <a:p>
            <a:pPr marL="0" marR="0" lvl="0" indent="0" algn="just" rtl="0">
              <a:lnSpc>
                <a:spcPct val="150000"/>
              </a:lnSpc>
              <a:spcBef>
                <a:spcPts val="1125"/>
              </a:spcBef>
              <a:spcAft>
                <a:spcPts val="0"/>
              </a:spcAft>
              <a:buClr>
                <a:srgbClr val="000000"/>
              </a:buClr>
              <a:buSzPts val="1800"/>
              <a:buFont typeface="Arial"/>
              <a:buNone/>
            </a:pPr>
            <a:r>
              <a:rPr lang="en-IE" sz="1800" b="0" i="0" u="none" strike="noStrike" cap="none" dirty="0">
                <a:solidFill>
                  <a:schemeClr val="tx1"/>
                </a:solidFill>
                <a:latin typeface="Arial"/>
                <a:ea typeface="Arial"/>
                <a:cs typeface="Arial"/>
                <a:sym typeface="Arial"/>
              </a:rPr>
              <a:t>Er </a:t>
            </a:r>
            <a:r>
              <a:rPr lang="en-IE" sz="1800" b="0" i="0" u="none" strike="noStrike" cap="none" dirty="0" err="1">
                <a:solidFill>
                  <a:schemeClr val="tx1"/>
                </a:solidFill>
                <a:latin typeface="Arial"/>
                <a:ea typeface="Arial"/>
                <a:cs typeface="Arial"/>
                <a:sym typeface="Arial"/>
              </a:rPr>
              <a:t>zijn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verschillende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soorten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onbewuste</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vooroordelen</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hier</a:t>
            </a:r>
            <a:r>
              <a:rPr lang="en-IE" sz="1800" b="0" i="0" u="none" strike="noStrike" cap="none" dirty="0">
                <a:solidFill>
                  <a:schemeClr val="tx1"/>
                </a:solidFill>
                <a:latin typeface="Arial"/>
                <a:ea typeface="Arial"/>
                <a:cs typeface="Arial"/>
                <a:sym typeface="Arial"/>
              </a:rPr>
              <a:t> </a:t>
            </a:r>
            <a:r>
              <a:rPr lang="en-IE" sz="1800" b="0" i="0" u="none" strike="noStrike" cap="none" dirty="0" err="1">
                <a:solidFill>
                  <a:schemeClr val="tx1"/>
                </a:solidFill>
                <a:latin typeface="Arial"/>
                <a:ea typeface="Arial"/>
                <a:cs typeface="Arial"/>
                <a:sym typeface="Arial"/>
              </a:rPr>
              <a:t>zijn</a:t>
            </a:r>
            <a:r>
              <a:rPr lang="en-IE" sz="1800" b="0" i="0" u="none" strike="noStrike" cap="none" dirty="0">
                <a:solidFill>
                  <a:schemeClr val="tx1"/>
                </a:solidFill>
                <a:latin typeface="Arial"/>
                <a:ea typeface="Arial"/>
                <a:cs typeface="Arial"/>
                <a:sym typeface="Arial"/>
              </a:rPr>
              <a:t> er </a:t>
            </a:r>
            <a:r>
              <a:rPr lang="en-IE" sz="1800" b="0" i="0" u="none" strike="noStrike" cap="none" dirty="0" err="1">
                <a:solidFill>
                  <a:schemeClr val="tx1"/>
                </a:solidFill>
                <a:latin typeface="Arial"/>
                <a:ea typeface="Arial"/>
                <a:cs typeface="Arial"/>
                <a:sym typeface="Arial"/>
              </a:rPr>
              <a:t>enkele</a:t>
            </a:r>
            <a:r>
              <a:rPr lang="en-IE" sz="1800" b="0" i="0" u="none" strike="noStrike" cap="none" dirty="0">
                <a:solidFill>
                  <a:schemeClr val="tx1"/>
                </a:solidFill>
                <a:latin typeface="Arial"/>
                <a:ea typeface="Arial"/>
                <a:cs typeface="Arial"/>
                <a:sym typeface="Arial"/>
              </a:rPr>
              <a:t> van:</a:t>
            </a:r>
          </a:p>
          <a:p>
            <a:pPr marL="457200" marR="0" lvl="0" indent="-323850" algn="just" rtl="0">
              <a:lnSpc>
                <a:spcPct val="150000"/>
              </a:lnSpc>
              <a:spcBef>
                <a:spcPts val="1400"/>
              </a:spcBef>
              <a:spcAft>
                <a:spcPts val="0"/>
              </a:spcAft>
              <a:buClr>
                <a:srgbClr val="7F7F7F"/>
              </a:buClr>
              <a:buSzPts val="1500"/>
              <a:buFont typeface="Arial"/>
              <a:buAutoNum type="arabicPeriod"/>
            </a:pPr>
            <a:r>
              <a:rPr lang="en-IE" sz="1800" b="1" i="0" u="none" strike="noStrike" cap="none" dirty="0" err="1">
                <a:solidFill>
                  <a:schemeClr val="tx1"/>
                </a:solidFill>
                <a:latin typeface="Arial"/>
                <a:ea typeface="Arial"/>
                <a:cs typeface="Arial"/>
                <a:sym typeface="Arial"/>
              </a:rPr>
              <a:t>Bevestigingsbias</a:t>
            </a:r>
            <a:r>
              <a:rPr lang="en-IE" sz="1800" b="1" i="0" u="none" strike="noStrike" cap="none" dirty="0">
                <a:solidFill>
                  <a:schemeClr val="tx1"/>
                </a:solidFill>
                <a:latin typeface="Arial"/>
                <a:ea typeface="Arial"/>
                <a:cs typeface="Arial"/>
                <a:sym typeface="Arial"/>
              </a:rPr>
              <a:t> </a:t>
            </a:r>
          </a:p>
          <a:p>
            <a:pPr marL="457200" marR="0" lvl="0" indent="-323850" algn="just" rtl="0">
              <a:lnSpc>
                <a:spcPct val="150000"/>
              </a:lnSpc>
              <a:spcBef>
                <a:spcPts val="0"/>
              </a:spcBef>
              <a:spcAft>
                <a:spcPts val="0"/>
              </a:spcAft>
              <a:buClr>
                <a:srgbClr val="7F7F7F"/>
              </a:buClr>
              <a:buSzPts val="1500"/>
              <a:buFont typeface="Arial"/>
              <a:buAutoNum type="arabicPeriod"/>
            </a:pPr>
            <a:r>
              <a:rPr lang="en-IE" sz="1800" b="1" i="0" u="none" strike="noStrike" cap="none" dirty="0" err="1">
                <a:solidFill>
                  <a:schemeClr val="tx1"/>
                </a:solidFill>
                <a:latin typeface="Arial"/>
                <a:ea typeface="Arial"/>
                <a:cs typeface="Arial"/>
                <a:sym typeface="Arial"/>
              </a:rPr>
              <a:t>Attributiebias</a:t>
            </a:r>
            <a:r>
              <a:rPr lang="en-IE" sz="1800" b="1" i="0" u="none" strike="noStrike" cap="none" dirty="0">
                <a:solidFill>
                  <a:schemeClr val="tx1"/>
                </a:solidFill>
                <a:latin typeface="Arial"/>
                <a:ea typeface="Arial"/>
                <a:cs typeface="Arial"/>
                <a:sym typeface="Arial"/>
              </a:rPr>
              <a:t> </a:t>
            </a:r>
          </a:p>
          <a:p>
            <a:pPr marL="457200" marR="0" lvl="0" indent="-323850" algn="just" rtl="0">
              <a:lnSpc>
                <a:spcPct val="150000"/>
              </a:lnSpc>
              <a:spcBef>
                <a:spcPts val="0"/>
              </a:spcBef>
              <a:spcAft>
                <a:spcPts val="0"/>
              </a:spcAft>
              <a:buClr>
                <a:srgbClr val="7F7F7F"/>
              </a:buClr>
              <a:buSzPts val="1500"/>
              <a:buFont typeface="Arial"/>
              <a:buAutoNum type="arabicPeriod"/>
            </a:pPr>
            <a:r>
              <a:rPr lang="en-IE" sz="1800" b="1" i="0" u="none" strike="noStrike" cap="none" dirty="0" err="1">
                <a:solidFill>
                  <a:schemeClr val="tx1"/>
                </a:solidFill>
                <a:latin typeface="Arial"/>
                <a:ea typeface="Arial"/>
                <a:cs typeface="Arial"/>
                <a:sym typeface="Arial"/>
              </a:rPr>
              <a:t>Beschikbaarheidsbias</a:t>
            </a:r>
            <a:r>
              <a:rPr lang="en-IE" sz="1800" b="1" i="0" u="none" strike="noStrike" cap="none" dirty="0">
                <a:solidFill>
                  <a:schemeClr val="tx1"/>
                </a:solidFill>
                <a:latin typeface="Arial"/>
                <a:ea typeface="Arial"/>
                <a:cs typeface="Arial"/>
                <a:sym typeface="Arial"/>
              </a:rPr>
              <a:t> </a:t>
            </a:r>
          </a:p>
          <a:p>
            <a:pPr marL="457200" marR="0" lvl="0" indent="-323850" algn="just" rtl="0">
              <a:lnSpc>
                <a:spcPct val="150000"/>
              </a:lnSpc>
              <a:spcBef>
                <a:spcPts val="0"/>
              </a:spcBef>
              <a:spcAft>
                <a:spcPts val="0"/>
              </a:spcAft>
              <a:buClr>
                <a:srgbClr val="7F7F7F"/>
              </a:buClr>
              <a:buSzPts val="1500"/>
              <a:buFont typeface="Arial"/>
              <a:buAutoNum type="arabicPeriod"/>
            </a:pPr>
            <a:r>
              <a:rPr lang="en-IE" sz="1800" b="1" i="0" u="none" strike="noStrike" cap="none" dirty="0" err="1">
                <a:solidFill>
                  <a:schemeClr val="tx1"/>
                </a:solidFill>
                <a:latin typeface="Arial"/>
                <a:ea typeface="Arial"/>
                <a:cs typeface="Arial"/>
                <a:sym typeface="Arial"/>
              </a:rPr>
              <a:t>Affiniteitsbias</a:t>
            </a:r>
            <a:r>
              <a:rPr lang="en-IE" sz="1800" b="1" i="0" u="none" strike="noStrike" cap="none" dirty="0">
                <a:solidFill>
                  <a:schemeClr val="tx1"/>
                </a:solidFill>
                <a:latin typeface="Arial"/>
                <a:ea typeface="Arial"/>
                <a:cs typeface="Arial"/>
                <a:sym typeface="Arial"/>
              </a:rPr>
              <a:t> </a:t>
            </a:r>
          </a:p>
        </p:txBody>
      </p:sp>
      <p:pic>
        <p:nvPicPr>
          <p:cNvPr id="88" name="Google Shape;88;g254a22bc1af_0_3" descr="Logo&#10;&#10;Description automatically generated with medium confidence"/>
          <p:cNvPicPr preferRelativeResize="0"/>
          <p:nvPr/>
        </p:nvPicPr>
        <p:blipFill rotWithShape="1">
          <a:blip r:embed="rId3">
            <a:alphaModFix/>
          </a:blip>
          <a:srcRect/>
          <a:stretch/>
        </p:blipFill>
        <p:spPr>
          <a:xfrm>
            <a:off x="10725376" y="5327718"/>
            <a:ext cx="1247775" cy="1247775"/>
          </a:xfrm>
          <a:prstGeom prst="rect">
            <a:avLst/>
          </a:prstGeom>
          <a:noFill/>
          <a:ln>
            <a:noFill/>
          </a:ln>
        </p:spPr>
      </p:pic>
      <p:pic>
        <p:nvPicPr>
          <p:cNvPr id="89" name="Google Shape;89;g254a22bc1af_0_3" descr="Text&#10;&#10;Description automatically generated"/>
          <p:cNvPicPr preferRelativeResize="0"/>
          <p:nvPr/>
        </p:nvPicPr>
        <p:blipFill rotWithShape="1">
          <a:blip r:embed="rId4">
            <a:alphaModFix/>
          </a:blip>
          <a:srcRect/>
          <a:stretch/>
        </p:blipFill>
        <p:spPr>
          <a:xfrm>
            <a:off x="147141" y="6305367"/>
            <a:ext cx="1562100" cy="3277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4a22bc1af_0_12"/>
          <p:cNvSpPr txBox="1"/>
          <p:nvPr/>
        </p:nvSpPr>
        <p:spPr>
          <a:xfrm>
            <a:off x="1412500" y="1402775"/>
            <a:ext cx="51825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i="0" u="none" strike="noStrike" cap="none" dirty="0" err="1">
                <a:solidFill>
                  <a:schemeClr val="lt1"/>
                </a:solidFill>
                <a:latin typeface="Arial"/>
                <a:ea typeface="Arial"/>
                <a:cs typeface="Arial"/>
                <a:sym typeface="Arial"/>
              </a:rPr>
              <a:t>Stereotypen</a:t>
            </a:r>
            <a:endParaRPr sz="4100" b="1" i="0" u="none" strike="noStrike" cap="none" dirty="0">
              <a:solidFill>
                <a:schemeClr val="lt1"/>
              </a:solidFill>
              <a:latin typeface="Arial"/>
              <a:ea typeface="Arial"/>
              <a:cs typeface="Arial"/>
              <a:sym typeface="Arial"/>
            </a:endParaRPr>
          </a:p>
        </p:txBody>
      </p:sp>
      <p:sp>
        <p:nvSpPr>
          <p:cNvPr id="95" name="Google Shape;95;g254a22bc1af_0_12"/>
          <p:cNvSpPr txBox="1"/>
          <p:nvPr/>
        </p:nvSpPr>
        <p:spPr>
          <a:xfrm>
            <a:off x="623450" y="2113900"/>
            <a:ext cx="9819600" cy="3649687"/>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1125"/>
              </a:spcBef>
              <a:spcAft>
                <a:spcPts val="0"/>
              </a:spcAft>
              <a:buClr>
                <a:srgbClr val="000000"/>
              </a:buClr>
              <a:buSzPts val="2400"/>
              <a:buFont typeface="Arial"/>
              <a:buNone/>
            </a:pPr>
            <a:r>
              <a:rPr lang="en-IE" sz="2400" b="0" i="0" u="none" strike="noStrike" cap="none" dirty="0" err="1">
                <a:solidFill>
                  <a:schemeClr val="tx1"/>
                </a:solidFill>
                <a:latin typeface="Arial"/>
                <a:ea typeface="Arial"/>
                <a:cs typeface="Arial"/>
                <a:sym typeface="Arial"/>
              </a:rPr>
              <a:t>Stereotypen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zijn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vaak</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voorkomende</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overtuigingen</a:t>
            </a:r>
            <a:r>
              <a:rPr lang="en-IE" sz="2400" b="0" i="0" u="none" strike="noStrike" cap="none" dirty="0">
                <a:solidFill>
                  <a:schemeClr val="tx1"/>
                </a:solidFill>
                <a:latin typeface="Arial"/>
                <a:ea typeface="Arial"/>
                <a:cs typeface="Arial"/>
                <a:sym typeface="Arial"/>
              </a:rPr>
              <a:t> die we </a:t>
            </a:r>
            <a:r>
              <a:rPr lang="en-IE" sz="2400" b="0" i="0" u="none" strike="noStrike" cap="none" dirty="0" err="1">
                <a:solidFill>
                  <a:schemeClr val="tx1"/>
                </a:solidFill>
                <a:latin typeface="Arial"/>
                <a:ea typeface="Arial"/>
                <a:cs typeface="Arial"/>
                <a:sym typeface="Arial"/>
              </a:rPr>
              <a:t>hebben</a:t>
            </a:r>
            <a:r>
              <a:rPr lang="en-IE" sz="2400" b="0" i="0" u="none" strike="noStrike" cap="none" dirty="0">
                <a:solidFill>
                  <a:schemeClr val="tx1"/>
                </a:solidFill>
                <a:latin typeface="Arial"/>
                <a:ea typeface="Arial"/>
                <a:cs typeface="Arial"/>
                <a:sym typeface="Arial"/>
              </a:rPr>
              <a:t> over </a:t>
            </a:r>
            <a:r>
              <a:rPr lang="en-IE" sz="2400" b="0" i="0" u="none" strike="noStrike" cap="none" dirty="0" err="1">
                <a:solidFill>
                  <a:schemeClr val="tx1"/>
                </a:solidFill>
                <a:latin typeface="Arial"/>
                <a:ea typeface="Arial"/>
                <a:cs typeface="Arial"/>
                <a:sym typeface="Arial"/>
              </a:rPr>
              <a:t>groepen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mensen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en</a:t>
            </a:r>
            <a:r>
              <a:rPr lang="en-IE" sz="2400" b="0" i="0" u="none" strike="noStrike" cap="none" dirty="0">
                <a:solidFill>
                  <a:schemeClr val="tx1"/>
                </a:solidFill>
                <a:latin typeface="Arial"/>
                <a:ea typeface="Arial"/>
                <a:cs typeface="Arial"/>
                <a:sym typeface="Arial"/>
              </a:rPr>
              <a:t> die </a:t>
            </a:r>
            <a:r>
              <a:rPr lang="en-IE" sz="2400" b="0" i="0" u="none" strike="noStrike" cap="none" dirty="0" err="1">
                <a:solidFill>
                  <a:schemeClr val="tx1"/>
                </a:solidFill>
                <a:latin typeface="Arial"/>
                <a:ea typeface="Arial"/>
                <a:cs typeface="Arial"/>
                <a:sym typeface="Arial"/>
              </a:rPr>
              <a:t>meestal</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overgegeneraliseerd</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onnauwkeurig</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hardnekkig</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zijn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zelfs</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als</a:t>
            </a:r>
            <a:r>
              <a:rPr lang="en-IE" sz="2400" b="0" i="0" u="none" strike="noStrike" cap="none" dirty="0">
                <a:solidFill>
                  <a:schemeClr val="tx1"/>
                </a:solidFill>
                <a:latin typeface="Arial"/>
                <a:ea typeface="Arial"/>
                <a:cs typeface="Arial"/>
                <a:sym typeface="Arial"/>
              </a:rPr>
              <a:t> er </a:t>
            </a:r>
            <a:r>
              <a:rPr lang="en-IE" sz="2400" b="0" i="0" u="none" strike="noStrike" cap="none" dirty="0" err="1">
                <a:solidFill>
                  <a:schemeClr val="tx1"/>
                </a:solidFill>
                <a:latin typeface="Arial"/>
                <a:ea typeface="Arial"/>
                <a:cs typeface="Arial"/>
                <a:sym typeface="Arial"/>
              </a:rPr>
              <a:t>bewijs</a:t>
            </a:r>
            <a:r>
              <a:rPr lang="en-IE" sz="2400" b="0" i="0" u="none" strike="noStrike" cap="none" dirty="0">
                <a:solidFill>
                  <a:schemeClr val="tx1"/>
                </a:solidFill>
                <a:latin typeface="Arial"/>
                <a:ea typeface="Arial"/>
                <a:cs typeface="Arial"/>
                <a:sym typeface="Arial"/>
              </a:rPr>
              <a:t> is </a:t>
            </a:r>
            <a:r>
              <a:rPr lang="en-IE" sz="2400" b="0" i="0" u="none" strike="noStrike" cap="none" dirty="0" err="1">
                <a:solidFill>
                  <a:schemeClr val="tx1"/>
                </a:solidFill>
                <a:latin typeface="Arial"/>
                <a:ea typeface="Arial"/>
                <a:cs typeface="Arial"/>
                <a:sym typeface="Arial"/>
              </a:rPr>
              <a:t>dat</a:t>
            </a:r>
            <a:r>
              <a:rPr lang="en-IE" sz="2400" b="0" i="0" u="none" strike="noStrike" cap="none" dirty="0">
                <a:solidFill>
                  <a:schemeClr val="tx1"/>
                </a:solidFill>
                <a:latin typeface="Arial"/>
                <a:ea typeface="Arial"/>
                <a:cs typeface="Arial"/>
                <a:sym typeface="Arial"/>
              </a:rPr>
              <a:t> ze </a:t>
            </a:r>
            <a:r>
              <a:rPr lang="en-IE" sz="2400" b="0" i="0" u="none" strike="noStrike" cap="none" dirty="0" err="1">
                <a:solidFill>
                  <a:schemeClr val="tx1"/>
                </a:solidFill>
                <a:latin typeface="Arial"/>
                <a:ea typeface="Arial"/>
                <a:cs typeface="Arial"/>
                <a:sym typeface="Arial"/>
              </a:rPr>
              <a:t>niet</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kloppen</a:t>
            </a:r>
            <a:r>
              <a:rPr lang="en-IE" sz="2400" b="0" i="0" u="none" strike="noStrike" cap="none" dirty="0">
                <a:solidFill>
                  <a:schemeClr val="tx1"/>
                </a:solidFill>
                <a:latin typeface="Arial"/>
                <a:ea typeface="Arial"/>
                <a:cs typeface="Arial"/>
                <a:sym typeface="Arial"/>
              </a:rPr>
              <a:t>. Ze </a:t>
            </a:r>
            <a:r>
              <a:rPr lang="en-IE" sz="2400" b="0" i="0" u="none" strike="noStrike" cap="none" dirty="0" err="1">
                <a:solidFill>
                  <a:schemeClr val="tx1"/>
                </a:solidFill>
                <a:latin typeface="Arial"/>
                <a:ea typeface="Arial"/>
                <a:cs typeface="Arial"/>
                <a:sym typeface="Arial"/>
              </a:rPr>
              <a:t>kunnen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ons</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helpen</a:t>
            </a:r>
            <a:r>
              <a:rPr lang="en-IE" sz="2400" b="0" i="0" u="none" strike="noStrike" cap="none" dirty="0">
                <a:solidFill>
                  <a:schemeClr val="tx1"/>
                </a:solidFill>
                <a:latin typeface="Arial"/>
                <a:ea typeface="Arial"/>
                <a:cs typeface="Arial"/>
                <a:sym typeface="Arial"/>
              </a:rPr>
              <a:t> om </a:t>
            </a:r>
            <a:r>
              <a:rPr lang="en-IE" sz="2400" b="0" i="0" u="none" strike="noStrike" cap="none" dirty="0" err="1">
                <a:solidFill>
                  <a:schemeClr val="tx1"/>
                </a:solidFill>
                <a:latin typeface="Arial"/>
                <a:ea typeface="Arial"/>
                <a:cs typeface="Arial"/>
                <a:sym typeface="Arial"/>
              </a:rPr>
              <a:t>snel</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beslissingen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te</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nemen</a:t>
            </a:r>
            <a:r>
              <a:rPr lang="en-IE" sz="2400" b="0" i="0" u="none" strike="noStrike" cap="none" dirty="0">
                <a:solidFill>
                  <a:schemeClr val="tx1"/>
                </a:solidFill>
                <a:latin typeface="Arial"/>
                <a:ea typeface="Arial"/>
                <a:cs typeface="Arial"/>
                <a:sym typeface="Arial"/>
              </a:rPr>
              <a:t> over </a:t>
            </a:r>
            <a:r>
              <a:rPr lang="en-IE" sz="2400" b="0" i="0" u="none" strike="noStrike" cap="none" dirty="0" err="1">
                <a:solidFill>
                  <a:schemeClr val="tx1"/>
                </a:solidFill>
                <a:latin typeface="Arial"/>
                <a:ea typeface="Arial"/>
                <a:cs typeface="Arial"/>
                <a:sym typeface="Arial"/>
              </a:rPr>
              <a:t>een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groep</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mensen</a:t>
            </a:r>
            <a:r>
              <a:rPr lang="en-IE" sz="2400" b="0" i="0" u="none" strike="noStrike" cap="none" dirty="0">
                <a:solidFill>
                  <a:schemeClr val="tx1"/>
                </a:solidFill>
                <a:latin typeface="Arial"/>
                <a:ea typeface="Arial"/>
                <a:cs typeface="Arial"/>
                <a:sym typeface="Arial"/>
              </a:rPr>
              <a:t>, maar ze </a:t>
            </a:r>
            <a:r>
              <a:rPr lang="en-IE" sz="2400" b="0" i="0" u="none" strike="noStrike" cap="none" dirty="0" err="1">
                <a:solidFill>
                  <a:schemeClr val="tx1"/>
                </a:solidFill>
                <a:latin typeface="Arial"/>
                <a:ea typeface="Arial"/>
                <a:cs typeface="Arial"/>
                <a:sym typeface="Arial"/>
              </a:rPr>
              <a:t>zijn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meestal</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verkeerd</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als</a:t>
            </a:r>
            <a:r>
              <a:rPr lang="en-IE" sz="2400" b="0" i="0" u="none" strike="noStrike" cap="none" dirty="0">
                <a:solidFill>
                  <a:schemeClr val="tx1"/>
                </a:solidFill>
                <a:latin typeface="Arial"/>
                <a:ea typeface="Arial"/>
                <a:cs typeface="Arial"/>
                <a:sym typeface="Arial"/>
              </a:rPr>
              <a:t> ze </a:t>
            </a:r>
            <a:r>
              <a:rPr lang="en-IE" sz="2400" b="0" i="0" u="none" strike="noStrike" cap="none" dirty="0" err="1">
                <a:solidFill>
                  <a:schemeClr val="tx1"/>
                </a:solidFill>
                <a:latin typeface="Arial"/>
                <a:ea typeface="Arial"/>
                <a:cs typeface="Arial"/>
                <a:sym typeface="Arial"/>
              </a:rPr>
              <a:t>worden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toegepast</a:t>
            </a:r>
            <a:r>
              <a:rPr lang="en-IE" sz="2400" b="0" i="0" u="none" strike="noStrike" cap="none" dirty="0">
                <a:solidFill>
                  <a:schemeClr val="tx1"/>
                </a:solidFill>
                <a:latin typeface="Arial"/>
                <a:ea typeface="Arial"/>
                <a:cs typeface="Arial"/>
                <a:sym typeface="Arial"/>
              </a:rPr>
              <a:t> op </a:t>
            </a:r>
            <a:r>
              <a:rPr lang="en-IE" sz="2400" b="0" i="0" u="none" strike="noStrike" cap="none" dirty="0" err="1">
                <a:solidFill>
                  <a:schemeClr val="tx1"/>
                </a:solidFill>
                <a:latin typeface="Arial"/>
                <a:ea typeface="Arial"/>
                <a:cs typeface="Arial"/>
                <a:sym typeface="Arial"/>
              </a:rPr>
              <a:t>specifieke</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mensen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kunnen</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ons</a:t>
            </a:r>
            <a:r>
              <a:rPr lang="en-IE" sz="2400" b="0" i="0" u="none" strike="noStrike" cap="none" dirty="0">
                <a:solidFill>
                  <a:schemeClr val="tx1"/>
                </a:solidFill>
                <a:latin typeface="Arial"/>
                <a:ea typeface="Arial"/>
                <a:cs typeface="Arial"/>
                <a:sym typeface="Arial"/>
              </a:rPr>
              <a:t> </a:t>
            </a:r>
            <a:r>
              <a:rPr lang="en-IE" sz="2400" b="0" i="0" u="none" strike="noStrike" cap="none" dirty="0" err="1">
                <a:solidFill>
                  <a:schemeClr val="tx1"/>
                </a:solidFill>
                <a:latin typeface="Arial"/>
                <a:ea typeface="Arial"/>
                <a:cs typeface="Arial"/>
                <a:sym typeface="Arial"/>
              </a:rPr>
              <a:t>verleiden</a:t>
            </a:r>
            <a:r>
              <a:rPr lang="en-IE" sz="2400" b="0" i="0" u="none" strike="noStrike" cap="none" dirty="0">
                <a:solidFill>
                  <a:schemeClr val="tx1"/>
                </a:solidFill>
                <a:latin typeface="Arial"/>
                <a:ea typeface="Arial"/>
                <a:cs typeface="Arial"/>
                <a:sym typeface="Arial"/>
              </a:rPr>
              <a:t> tot </a:t>
            </a:r>
            <a:r>
              <a:rPr lang="en-IE" sz="2400" b="0" i="0" u="none" strike="noStrike" cap="none" dirty="0" err="1">
                <a:solidFill>
                  <a:schemeClr val="tx1"/>
                </a:solidFill>
                <a:latin typeface="Arial"/>
                <a:ea typeface="Arial"/>
                <a:cs typeface="Arial"/>
                <a:sym typeface="Arial"/>
              </a:rPr>
              <a:t>vooroordelen</a:t>
            </a:r>
            <a:r>
              <a:rPr lang="en-IE" sz="2400" b="0" i="0" u="none" strike="noStrike" cap="none" dirty="0">
                <a:solidFill>
                  <a:schemeClr val="tx1"/>
                </a:solidFill>
                <a:latin typeface="Arial"/>
                <a:ea typeface="Arial"/>
                <a:cs typeface="Arial"/>
                <a:sym typeface="Arial"/>
              </a:rPr>
              <a:t>.</a:t>
            </a:r>
          </a:p>
        </p:txBody>
      </p:sp>
      <p:pic>
        <p:nvPicPr>
          <p:cNvPr id="96" name="Google Shape;96;g254a22bc1af_0_12" descr="Logo&#10;&#10;Description automatically generated with medium confidence"/>
          <p:cNvPicPr preferRelativeResize="0"/>
          <p:nvPr/>
        </p:nvPicPr>
        <p:blipFill rotWithShape="1">
          <a:blip r:embed="rId3">
            <a:alphaModFix/>
          </a:blip>
          <a:srcRect/>
          <a:stretch/>
        </p:blipFill>
        <p:spPr>
          <a:xfrm>
            <a:off x="10511051" y="154993"/>
            <a:ext cx="1247775" cy="1247775"/>
          </a:xfrm>
          <a:prstGeom prst="rect">
            <a:avLst/>
          </a:prstGeom>
          <a:noFill/>
          <a:ln>
            <a:noFill/>
          </a:ln>
        </p:spPr>
      </p:pic>
      <p:pic>
        <p:nvPicPr>
          <p:cNvPr id="97" name="Google Shape;97;g254a22bc1af_0_12" descr="Text&#10;&#10;Description automatically generated"/>
          <p:cNvPicPr preferRelativeResize="0"/>
          <p:nvPr/>
        </p:nvPicPr>
        <p:blipFill rotWithShape="1">
          <a:blip r:embed="rId4">
            <a:alphaModFix/>
          </a:blip>
          <a:srcRect/>
          <a:stretch/>
        </p:blipFill>
        <p:spPr>
          <a:xfrm>
            <a:off x="147141" y="6305367"/>
            <a:ext cx="1562100" cy="3277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254a22bc1af_0_19"/>
          <p:cNvPicPr preferRelativeResize="0"/>
          <p:nvPr/>
        </p:nvPicPr>
        <p:blipFill rotWithShape="1">
          <a:blip r:embed="rId3">
            <a:alphaModFix/>
          </a:blip>
          <a:srcRect/>
          <a:stretch/>
        </p:blipFill>
        <p:spPr>
          <a:xfrm>
            <a:off x="7673925" y="730475"/>
            <a:ext cx="4082400" cy="4081800"/>
          </a:xfrm>
          <a:prstGeom prst="ellipse">
            <a:avLst/>
          </a:prstGeom>
          <a:noFill/>
          <a:ln w="38100" cap="flat" cmpd="sng">
            <a:solidFill>
              <a:schemeClr val="lt1"/>
            </a:solidFill>
            <a:prstDash val="solid"/>
            <a:round/>
            <a:headEnd type="none" w="sm" len="sm"/>
            <a:tailEnd type="none" w="sm" len="sm"/>
          </a:ln>
        </p:spPr>
      </p:pic>
      <p:sp>
        <p:nvSpPr>
          <p:cNvPr id="103" name="Google Shape;103;g254a22bc1af_0_19"/>
          <p:cNvSpPr txBox="1"/>
          <p:nvPr/>
        </p:nvSpPr>
        <p:spPr>
          <a:xfrm>
            <a:off x="360762" y="526050"/>
            <a:ext cx="5912376" cy="3134161"/>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1400"/>
              </a:spcBef>
              <a:spcAft>
                <a:spcPts val="0"/>
              </a:spcAft>
              <a:buClr>
                <a:srgbClr val="EF9152"/>
              </a:buClr>
              <a:buSzPts val="2400"/>
              <a:buFont typeface="Arial"/>
              <a:buChar char="●"/>
            </a:pPr>
            <a:r>
              <a:rPr lang="en-US" sz="2000" b="1" i="0" u="sng" strike="noStrike" cap="none" dirty="0" err="1">
                <a:solidFill>
                  <a:srgbClr val="92C340"/>
                </a:solidFill>
                <a:latin typeface="Arial"/>
                <a:ea typeface="Arial"/>
                <a:cs typeface="Arial"/>
                <a:sym typeface="Arial"/>
              </a:rPr>
              <a:t>Bevestigingsbias</a:t>
            </a:r>
            <a:r>
              <a:rPr lang="en-US" sz="2000" b="1" i="0" u="none" strike="noStrike" cap="none" dirty="0">
                <a:solidFill>
                  <a:srgbClr val="92C340"/>
                </a:solidFill>
                <a:latin typeface="Arial"/>
                <a:ea typeface="Arial"/>
                <a:cs typeface="Arial"/>
                <a:sym typeface="Arial"/>
              </a:rPr>
              <a:t> </a:t>
            </a:r>
            <a:r>
              <a:rPr lang="en-US" sz="2000" b="1" i="0" u="none" strike="noStrike" cap="none" dirty="0">
                <a:solidFill>
                  <a:schemeClr val="tx1"/>
                </a:solidFill>
                <a:latin typeface="Arial"/>
                <a:ea typeface="Arial"/>
                <a:cs typeface="Arial"/>
                <a:sym typeface="Arial"/>
              </a:rPr>
              <a:t>is </a:t>
            </a:r>
            <a:r>
              <a:rPr lang="en-US" sz="2000" b="1" i="0" u="none" strike="noStrike" cap="none" dirty="0" err="1">
                <a:solidFill>
                  <a:schemeClr val="tx1"/>
                </a:solidFill>
                <a:latin typeface="Arial"/>
                <a:ea typeface="Arial"/>
                <a:cs typeface="Arial"/>
                <a:sym typeface="Arial"/>
              </a:rPr>
              <a:t>een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soort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onbewust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vooroordel</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dat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ervoor</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zorgt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dat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mensen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meer</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aandacht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besteden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aan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informatie</a:t>
            </a:r>
            <a:r>
              <a:rPr lang="en-US" sz="2000" b="1" i="0" u="none" strike="noStrike" cap="none" dirty="0">
                <a:solidFill>
                  <a:schemeClr val="tx1"/>
                </a:solidFill>
                <a:latin typeface="Arial"/>
                <a:ea typeface="Arial"/>
                <a:cs typeface="Arial"/>
                <a:sym typeface="Arial"/>
              </a:rPr>
              <a:t> die </a:t>
            </a:r>
            <a:r>
              <a:rPr lang="en-US" sz="2000" b="1" i="0" u="none" strike="noStrike" cap="none" dirty="0" err="1">
                <a:solidFill>
                  <a:schemeClr val="tx1"/>
                </a:solidFill>
                <a:latin typeface="Arial"/>
                <a:ea typeface="Arial"/>
                <a:cs typeface="Arial"/>
                <a:sym typeface="Arial"/>
              </a:rPr>
              <a:t>hun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bestaande</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overtuigingssysteem</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bevestigt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informatie</a:t>
            </a:r>
            <a:r>
              <a:rPr lang="en-US" sz="2000" b="1" i="0" u="none" strike="noStrike" cap="none" dirty="0">
                <a:solidFill>
                  <a:schemeClr val="tx1"/>
                </a:solidFill>
                <a:latin typeface="Arial"/>
                <a:ea typeface="Arial"/>
                <a:cs typeface="Arial"/>
                <a:sym typeface="Arial"/>
              </a:rPr>
              <a:t> die </a:t>
            </a:r>
            <a:r>
              <a:rPr lang="en-US" sz="2000" b="1" i="0" u="none" strike="noStrike" cap="none" dirty="0" err="1">
                <a:solidFill>
                  <a:schemeClr val="tx1"/>
                </a:solidFill>
                <a:latin typeface="Arial"/>
                <a:ea typeface="Arial"/>
                <a:cs typeface="Arial"/>
                <a:sym typeface="Arial"/>
              </a:rPr>
              <a:t>tegenstrijdig</a:t>
            </a:r>
            <a:r>
              <a:rPr lang="en-US" sz="2000" b="1" i="0" u="none" strike="noStrike" cap="none" dirty="0">
                <a:solidFill>
                  <a:schemeClr val="tx1"/>
                </a:solidFill>
                <a:latin typeface="Arial"/>
                <a:ea typeface="Arial"/>
                <a:cs typeface="Arial"/>
                <a:sym typeface="Arial"/>
              </a:rPr>
              <a:t> is </a:t>
            </a:r>
            <a:r>
              <a:rPr lang="en-US" sz="2000" b="1" i="0" u="none" strike="noStrike" cap="none" dirty="0" err="1">
                <a:solidFill>
                  <a:schemeClr val="tx1"/>
                </a:solidFill>
                <a:latin typeface="Arial"/>
                <a:ea typeface="Arial"/>
                <a:cs typeface="Arial"/>
                <a:sym typeface="Arial"/>
              </a:rPr>
              <a:t>negeren</a:t>
            </a:r>
            <a:r>
              <a:rPr lang="en-US" sz="2000" b="1" i="0" u="none" strike="noStrike" cap="none" dirty="0">
                <a:solidFill>
                  <a:schemeClr val="tx1"/>
                </a:solidFill>
                <a:latin typeface="Arial"/>
                <a:ea typeface="Arial"/>
                <a:cs typeface="Arial"/>
                <a:sym typeface="Arial"/>
              </a:rPr>
              <a:t>.</a:t>
            </a:r>
            <a:endParaRPr sz="2000" b="1" i="0" u="none" strike="noStrike" cap="none" dirty="0">
              <a:solidFill>
                <a:schemeClr val="tx1"/>
              </a:solidFill>
              <a:latin typeface="Arial"/>
              <a:ea typeface="Arial"/>
              <a:cs typeface="Arial"/>
              <a:sym typeface="Arial"/>
            </a:endParaRPr>
          </a:p>
        </p:txBody>
      </p:sp>
      <p:sp>
        <p:nvSpPr>
          <p:cNvPr id="104" name="Google Shape;104;g254a22bc1af_0_19"/>
          <p:cNvSpPr txBox="1"/>
          <p:nvPr/>
        </p:nvSpPr>
        <p:spPr>
          <a:xfrm>
            <a:off x="1363800" y="2045700"/>
            <a:ext cx="561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g254a22bc1af_0_19"/>
          <p:cNvSpPr txBox="1"/>
          <p:nvPr/>
        </p:nvSpPr>
        <p:spPr>
          <a:xfrm>
            <a:off x="331200" y="2445900"/>
            <a:ext cx="561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 name="Google Shape;106;g254a22bc1af_0_19"/>
          <p:cNvSpPr txBox="1"/>
          <p:nvPr/>
        </p:nvSpPr>
        <p:spPr>
          <a:xfrm>
            <a:off x="331200" y="3659455"/>
            <a:ext cx="5555644" cy="156963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rgbClr val="EF9152"/>
              </a:buClr>
              <a:buSzPts val="2400"/>
              <a:buFont typeface="Arial"/>
              <a:buChar char="●"/>
            </a:pPr>
            <a:r>
              <a:rPr lang="en-US" sz="2000" b="1" i="0" u="sng" strike="noStrike" cap="none" dirty="0" err="1">
                <a:solidFill>
                  <a:srgbClr val="92C340"/>
                </a:solidFill>
                <a:latin typeface="Arial"/>
                <a:ea typeface="Arial"/>
                <a:cs typeface="Arial"/>
                <a:sym typeface="Arial"/>
              </a:rPr>
              <a:t>Beschikbaarheidsbias</a:t>
            </a:r>
            <a:r>
              <a:rPr lang="en-US" sz="2000" b="1" i="0" u="none" strike="noStrike" cap="none" dirty="0">
                <a:solidFill>
                  <a:srgbClr val="92C340"/>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zorgt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ervoor</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dat</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mensen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standaard</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kiezen</a:t>
            </a:r>
            <a:r>
              <a:rPr lang="en-US" sz="2000" b="1" i="0" u="none" strike="noStrike" cap="none" dirty="0">
                <a:solidFill>
                  <a:schemeClr val="tx1"/>
                </a:solidFill>
                <a:latin typeface="Arial"/>
                <a:ea typeface="Arial"/>
                <a:cs typeface="Arial"/>
                <a:sym typeface="Arial"/>
              </a:rPr>
              <a:t> </a:t>
            </a:r>
            <a:r>
              <a:rPr lang="en-US" sz="2000" b="1" i="0" u="none" strike="noStrike" cap="none" dirty="0" err="1">
                <a:solidFill>
                  <a:schemeClr val="tx1"/>
                </a:solidFill>
                <a:latin typeface="Arial"/>
                <a:ea typeface="Arial"/>
                <a:cs typeface="Arial"/>
                <a:sym typeface="Arial"/>
              </a:rPr>
              <a:t>voor</a:t>
            </a:r>
            <a:r>
              <a:rPr lang="en-US" sz="2000" b="1" i="0" u="none" strike="noStrike" cap="none" dirty="0">
                <a:solidFill>
                  <a:schemeClr val="tx1"/>
                </a:solidFill>
                <a:latin typeface="Arial"/>
                <a:ea typeface="Arial"/>
                <a:cs typeface="Arial"/>
                <a:sym typeface="Arial"/>
              </a:rPr>
              <a:t> "top of mind" </a:t>
            </a:r>
            <a:r>
              <a:rPr lang="en-US" sz="2000" b="1" i="0" u="none" strike="noStrike" cap="none" dirty="0" err="1">
                <a:solidFill>
                  <a:schemeClr val="tx1"/>
                </a:solidFill>
                <a:latin typeface="Arial"/>
                <a:ea typeface="Arial"/>
                <a:cs typeface="Arial"/>
                <a:sym typeface="Arial"/>
              </a:rPr>
              <a:t>informatie</a:t>
            </a:r>
            <a:r>
              <a:rPr lang="en-US" sz="2000" b="1" i="0" u="none" strike="noStrike" cap="none" dirty="0">
                <a:solidFill>
                  <a:schemeClr val="tx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107" name="Google Shape;107;g254a22bc1af_0_19" descr="Text&#10;&#10;Description automatically generated"/>
          <p:cNvPicPr preferRelativeResize="0"/>
          <p:nvPr/>
        </p:nvPicPr>
        <p:blipFill rotWithShape="1">
          <a:blip r:embed="rId4">
            <a:alphaModFix/>
          </a:blip>
          <a:srcRect/>
          <a:stretch/>
        </p:blipFill>
        <p:spPr>
          <a:xfrm>
            <a:off x="234825" y="6139750"/>
            <a:ext cx="1645275" cy="400200"/>
          </a:xfrm>
          <a:prstGeom prst="rect">
            <a:avLst/>
          </a:prstGeom>
          <a:noFill/>
          <a:ln>
            <a:noFill/>
          </a:ln>
        </p:spPr>
      </p:pic>
      <p:pic>
        <p:nvPicPr>
          <p:cNvPr id="108" name="Google Shape;108;g254a22bc1af_0_19" descr="Logo&#10;&#10;Description automatically generated with medium confidence"/>
          <p:cNvPicPr preferRelativeResize="0"/>
          <p:nvPr/>
        </p:nvPicPr>
        <p:blipFill rotWithShape="1">
          <a:blip r:embed="rId5">
            <a:alphaModFix/>
          </a:blip>
          <a:srcRect/>
          <a:stretch/>
        </p:blipFill>
        <p:spPr>
          <a:xfrm>
            <a:off x="10598725" y="5670825"/>
            <a:ext cx="1432000" cy="96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54a22bc1af_0_29"/>
          <p:cNvSpPr txBox="1"/>
          <p:nvPr/>
        </p:nvSpPr>
        <p:spPr>
          <a:xfrm>
            <a:off x="0" y="866775"/>
            <a:ext cx="9438290" cy="5062894"/>
          </a:xfrm>
          <a:prstGeom prst="rect">
            <a:avLst/>
          </a:prstGeom>
          <a:noFill/>
          <a:ln>
            <a:noFill/>
          </a:ln>
        </p:spPr>
        <p:txBody>
          <a:bodyPr spcFirstLastPara="1" wrap="square" lIns="91425" tIns="91425" rIns="91425" bIns="91425" anchor="t" anchorCtr="0">
            <a:spAutoFit/>
          </a:bodyPr>
          <a:lstStyle/>
          <a:p>
            <a:pPr marL="457200" marR="0" lvl="0" indent="-381000" rtl="0">
              <a:lnSpc>
                <a:spcPct val="150000"/>
              </a:lnSpc>
              <a:spcBef>
                <a:spcPts val="0"/>
              </a:spcBef>
              <a:spcAft>
                <a:spcPts val="1200"/>
              </a:spcAft>
              <a:buClr>
                <a:srgbClr val="EF9152"/>
              </a:buClr>
              <a:buSzPts val="2400"/>
              <a:buFont typeface="Arial"/>
              <a:buChar char="●"/>
            </a:pPr>
            <a:r>
              <a:rPr lang="en-IE" sz="1800" b="1" i="0" u="sng" strike="noStrike" cap="none" dirty="0" err="1">
                <a:solidFill>
                  <a:srgbClr val="92C340"/>
                </a:solidFill>
                <a:latin typeface="Arial"/>
                <a:ea typeface="Arial"/>
                <a:cs typeface="Arial"/>
                <a:sym typeface="Arial"/>
              </a:rPr>
              <a:t>Attributiie</a:t>
            </a:r>
            <a:r>
              <a:rPr lang="en-IE" sz="1800" b="1" u="sng" dirty="0" err="1">
                <a:solidFill>
                  <a:srgbClr val="92C340"/>
                </a:solidFill>
              </a:rPr>
              <a:t>b</a:t>
            </a:r>
            <a:r>
              <a:rPr lang="en-IE" sz="1800" b="1" i="0" u="sng" strike="noStrike" cap="none" dirty="0" err="1">
                <a:solidFill>
                  <a:srgbClr val="92C340"/>
                </a:solidFill>
                <a:latin typeface="Arial"/>
                <a:ea typeface="Arial"/>
                <a:cs typeface="Arial"/>
                <a:sym typeface="Arial"/>
              </a:rPr>
              <a:t>ias</a:t>
            </a:r>
            <a:r>
              <a:rPr lang="en-IE" sz="1800" b="1" i="0" u="none" strike="noStrike" cap="none" dirty="0">
                <a:solidFill>
                  <a:srgbClr val="92C340"/>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zorgt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ervoor</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dat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het </a:t>
            </a:r>
            <a:r>
              <a:rPr lang="en-IE" sz="1800" b="1" i="0" u="none" strike="noStrike" cap="none" dirty="0" err="1">
                <a:solidFill>
                  <a:schemeClr val="tx1"/>
                </a:solidFill>
                <a:latin typeface="Arial"/>
                <a:ea typeface="Arial"/>
                <a:cs typeface="Arial"/>
                <a:sym typeface="Arial"/>
              </a:rPr>
              <a:t>gedrag</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de </a:t>
            </a:r>
            <a:r>
              <a:rPr lang="en-IE" sz="1800" b="1" i="0" u="none" strike="noStrike" cap="none" dirty="0" err="1">
                <a:solidFill>
                  <a:schemeClr val="tx1"/>
                </a:solidFill>
                <a:latin typeface="Arial"/>
                <a:ea typeface="Arial"/>
                <a:cs typeface="Arial"/>
                <a:sym typeface="Arial"/>
              </a:rPr>
              <a:t>omstandigheden</a:t>
            </a:r>
            <a:r>
              <a:rPr lang="en-IE" sz="1800" b="1" i="0" u="none" strike="noStrike" cap="none" dirty="0">
                <a:solidFill>
                  <a:schemeClr val="tx1"/>
                </a:solidFill>
                <a:latin typeface="Arial"/>
                <a:ea typeface="Arial"/>
                <a:cs typeface="Arial"/>
                <a:sym typeface="Arial"/>
              </a:rPr>
              <a:t> van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die tot </a:t>
            </a:r>
            <a:r>
              <a:rPr lang="en-IE" sz="1800" b="1" i="0" u="none" strike="noStrike" cap="none" dirty="0" err="1">
                <a:solidFill>
                  <a:schemeClr val="tx1"/>
                </a:solidFill>
                <a:latin typeface="Arial"/>
                <a:ea typeface="Arial"/>
                <a:cs typeface="Arial"/>
                <a:sym typeface="Arial"/>
              </a:rPr>
              <a:t>hun</a:t>
            </a:r>
            <a:r>
              <a:rPr lang="en-IE" sz="1800" b="1" i="0" u="none" strike="noStrike" cap="none" dirty="0">
                <a:solidFill>
                  <a:schemeClr val="tx1"/>
                </a:solidFill>
                <a:latin typeface="Arial"/>
                <a:ea typeface="Arial"/>
                <a:cs typeface="Arial"/>
                <a:sym typeface="Arial"/>
              </a:rPr>
              <a:t> "in-group" </a:t>
            </a:r>
            <a:r>
              <a:rPr lang="en-IE" sz="1800" b="1" i="0" u="none" strike="noStrike" cap="none" dirty="0" err="1">
                <a:solidFill>
                  <a:schemeClr val="tx1"/>
                </a:solidFill>
                <a:latin typeface="Arial"/>
                <a:ea typeface="Arial"/>
                <a:cs typeface="Arial"/>
                <a:sym typeface="Arial"/>
              </a:rPr>
              <a:t>behoren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positiever</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beoordelen</a:t>
            </a:r>
            <a:r>
              <a:rPr lang="en-IE" sz="1800" b="1" i="0" u="none" strike="noStrike" cap="none" dirty="0">
                <a:solidFill>
                  <a:schemeClr val="tx1"/>
                </a:solidFill>
                <a:latin typeface="Arial"/>
                <a:ea typeface="Arial"/>
                <a:cs typeface="Arial"/>
                <a:sym typeface="Arial"/>
              </a:rPr>
              <a:t> (door hen </a:t>
            </a:r>
            <a:r>
              <a:rPr lang="en-IE" sz="1800" b="1" i="0" u="none" strike="noStrike" cap="none" dirty="0" err="1">
                <a:solidFill>
                  <a:schemeClr val="tx1"/>
                </a:solidFill>
                <a:latin typeface="Arial"/>
                <a:ea typeface="Arial"/>
                <a:cs typeface="Arial"/>
                <a:sym typeface="Arial"/>
              </a:rPr>
              <a:t>een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tweede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kans</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het </a:t>
            </a:r>
            <a:r>
              <a:rPr lang="en-IE" sz="1800" b="1" i="0" u="none" strike="noStrike" cap="none" dirty="0" err="1">
                <a:solidFill>
                  <a:schemeClr val="tx1"/>
                </a:solidFill>
                <a:latin typeface="Arial"/>
                <a:ea typeface="Arial"/>
                <a:cs typeface="Arial"/>
                <a:sym typeface="Arial"/>
              </a:rPr>
              <a:t>voordeel</a:t>
            </a:r>
            <a:r>
              <a:rPr lang="en-IE" sz="1800" b="1" i="0" u="none" strike="noStrike" cap="none" dirty="0">
                <a:solidFill>
                  <a:schemeClr val="tx1"/>
                </a:solidFill>
                <a:latin typeface="Arial"/>
                <a:ea typeface="Arial"/>
                <a:cs typeface="Arial"/>
                <a:sym typeface="Arial"/>
              </a:rPr>
              <a:t> van de </a:t>
            </a:r>
            <a:r>
              <a:rPr lang="en-IE" sz="1800" b="1" i="0" u="none" strike="noStrike" cap="none" dirty="0" err="1">
                <a:solidFill>
                  <a:schemeClr val="tx1"/>
                </a:solidFill>
                <a:latin typeface="Arial"/>
                <a:ea typeface="Arial"/>
                <a:cs typeface="Arial"/>
                <a:sym typeface="Arial"/>
              </a:rPr>
              <a:t>twijfel</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geven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die tot </a:t>
            </a:r>
            <a:r>
              <a:rPr lang="en-IE" sz="1800" b="1" i="0" u="none" strike="noStrike" cap="none" dirty="0" err="1">
                <a:solidFill>
                  <a:schemeClr val="tx1"/>
                </a:solidFill>
                <a:latin typeface="Arial"/>
                <a:ea typeface="Arial"/>
                <a:cs typeface="Arial"/>
                <a:sym typeface="Arial"/>
              </a:rPr>
              <a:t>hun</a:t>
            </a:r>
            <a:r>
              <a:rPr lang="en-IE" sz="1800" b="1" i="0" u="none" strike="noStrike" cap="none" dirty="0">
                <a:solidFill>
                  <a:schemeClr val="tx1"/>
                </a:solidFill>
                <a:latin typeface="Arial"/>
                <a:ea typeface="Arial"/>
                <a:cs typeface="Arial"/>
                <a:sym typeface="Arial"/>
              </a:rPr>
              <a:t> "out-group" </a:t>
            </a:r>
            <a:r>
              <a:rPr lang="en-IE" sz="1800" b="1" i="0" u="none" strike="noStrike" cap="none" dirty="0" err="1">
                <a:solidFill>
                  <a:schemeClr val="tx1"/>
                </a:solidFill>
                <a:latin typeface="Arial"/>
                <a:ea typeface="Arial"/>
                <a:cs typeface="Arial"/>
                <a:sym typeface="Arial"/>
              </a:rPr>
              <a:t>behoren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beoordelen</a:t>
            </a:r>
            <a:r>
              <a:rPr lang="en-IE" sz="1800" b="1" i="0" u="none" strike="noStrike" cap="none" dirty="0">
                <a:solidFill>
                  <a:schemeClr val="tx1"/>
                </a:solidFill>
                <a:latin typeface="Arial"/>
                <a:ea typeface="Arial"/>
                <a:cs typeface="Arial"/>
                <a:sym typeface="Arial"/>
              </a:rPr>
              <a:t> op basis van minder </a:t>
            </a:r>
            <a:r>
              <a:rPr lang="en-IE" sz="1800" b="1" i="0" u="none" strike="noStrike" cap="none" dirty="0" err="1">
                <a:solidFill>
                  <a:schemeClr val="tx1"/>
                </a:solidFill>
                <a:latin typeface="Arial"/>
                <a:ea typeface="Arial"/>
                <a:cs typeface="Arial"/>
                <a:sym typeface="Arial"/>
              </a:rPr>
              <a:t>gunstige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groepsstereotypen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waardoor</a:t>
            </a:r>
            <a:r>
              <a:rPr lang="en-IE" sz="1800" b="1" i="0" u="none" strike="noStrike" cap="none" dirty="0">
                <a:solidFill>
                  <a:schemeClr val="tx1"/>
                </a:solidFill>
                <a:latin typeface="Arial"/>
                <a:ea typeface="Arial"/>
                <a:cs typeface="Arial"/>
                <a:sym typeface="Arial"/>
              </a:rPr>
              <a:t> de </a:t>
            </a:r>
            <a:r>
              <a:rPr lang="en-IE" sz="1800" b="1" i="0" u="none" strike="noStrike" cap="none" dirty="0" err="1">
                <a:solidFill>
                  <a:schemeClr val="tx1"/>
                </a:solidFill>
                <a:latin typeface="Arial"/>
                <a:ea typeface="Arial"/>
                <a:cs typeface="Arial"/>
                <a:sym typeface="Arial"/>
              </a:rPr>
              <a:t>bijdragen</a:t>
            </a:r>
            <a:r>
              <a:rPr lang="en-IE" sz="1800" b="1" i="0" u="none" strike="noStrike" cap="none" dirty="0">
                <a:solidFill>
                  <a:schemeClr val="tx1"/>
                </a:solidFill>
                <a:latin typeface="Arial"/>
                <a:ea typeface="Arial"/>
                <a:cs typeface="Arial"/>
                <a:sym typeface="Arial"/>
              </a:rPr>
              <a:t> van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met </a:t>
            </a:r>
            <a:r>
              <a:rPr lang="en-IE" sz="1800" b="1" i="0" u="none" strike="noStrike" cap="none" dirty="0" err="1">
                <a:solidFill>
                  <a:schemeClr val="tx1"/>
                </a:solidFill>
                <a:latin typeface="Arial"/>
                <a:ea typeface="Arial"/>
                <a:cs typeface="Arial"/>
                <a:sym typeface="Arial"/>
              </a:rPr>
              <a:t>een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andere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achtergrond</a:t>
            </a:r>
            <a:r>
              <a:rPr lang="en-IE" sz="1800" b="1" i="0" u="none" strike="noStrike" cap="none" dirty="0">
                <a:solidFill>
                  <a:schemeClr val="tx1"/>
                </a:solidFill>
                <a:latin typeface="Arial"/>
                <a:ea typeface="Arial"/>
                <a:cs typeface="Arial"/>
                <a:sym typeface="Arial"/>
              </a:rPr>
              <a:t> of </a:t>
            </a:r>
            <a:r>
              <a:rPr lang="en-IE" sz="1800" b="1" i="0" u="none" strike="noStrike" cap="none" dirty="0" err="1">
                <a:solidFill>
                  <a:schemeClr val="tx1"/>
                </a:solidFill>
                <a:latin typeface="Arial"/>
                <a:ea typeface="Arial"/>
                <a:cs typeface="Arial"/>
                <a:sym typeface="Arial"/>
              </a:rPr>
              <a:t>uit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ondervertegenwoordigde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groepen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onbedoeld</a:t>
            </a:r>
            <a:r>
              <a:rPr lang="en-IE" sz="1800" b="1" i="0" u="none" strike="noStrike" cap="none" dirty="0">
                <a:solidFill>
                  <a:schemeClr val="tx1"/>
                </a:solidFill>
                <a:latin typeface="Arial"/>
                <a:ea typeface="Arial"/>
                <a:cs typeface="Arial"/>
                <a:sym typeface="Arial"/>
              </a:rPr>
              <a:t> over het </a:t>
            </a:r>
            <a:r>
              <a:rPr lang="en-IE" sz="1800" b="1" i="0" u="none" strike="noStrike" cap="none" dirty="0" err="1">
                <a:solidFill>
                  <a:schemeClr val="tx1"/>
                </a:solidFill>
                <a:latin typeface="Arial"/>
                <a:ea typeface="Arial"/>
                <a:cs typeface="Arial"/>
                <a:sym typeface="Arial"/>
              </a:rPr>
              <a:t>hoofd</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worden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gezien</a:t>
            </a:r>
            <a:r>
              <a:rPr lang="en-IE" sz="1800" b="1" i="0" u="none" strike="noStrike" cap="none" dirty="0">
                <a:solidFill>
                  <a:schemeClr val="tx1"/>
                </a:solidFill>
                <a:latin typeface="Arial"/>
                <a:ea typeface="Arial"/>
                <a:cs typeface="Arial"/>
                <a:sym typeface="Arial"/>
              </a:rPr>
              <a:t>.</a:t>
            </a:r>
          </a:p>
          <a:p>
            <a:pPr marL="457200" marR="0" lvl="0" indent="-381000" rtl="0">
              <a:lnSpc>
                <a:spcPct val="150000"/>
              </a:lnSpc>
              <a:spcBef>
                <a:spcPts val="0"/>
              </a:spcBef>
              <a:spcAft>
                <a:spcPts val="1200"/>
              </a:spcAft>
              <a:buClr>
                <a:srgbClr val="EF9152"/>
              </a:buClr>
              <a:buSzPts val="2400"/>
              <a:buFont typeface="Arial"/>
              <a:buChar char="●"/>
            </a:pPr>
            <a:r>
              <a:rPr lang="en-IE" sz="1800" b="1" i="0" u="sng" strike="noStrike" cap="none" dirty="0" err="1">
                <a:solidFill>
                  <a:srgbClr val="92C340"/>
                </a:solidFill>
                <a:latin typeface="Arial"/>
                <a:ea typeface="Arial"/>
                <a:cs typeface="Arial"/>
                <a:sym typeface="Arial"/>
              </a:rPr>
              <a:t>Affiniteitsbias</a:t>
            </a:r>
            <a:r>
              <a:rPr lang="en-IE" sz="1800" b="1" i="0" u="none" strike="noStrike" cap="none" dirty="0">
                <a:solidFill>
                  <a:srgbClr val="92C340"/>
                </a:solidFill>
                <a:latin typeface="Arial"/>
                <a:ea typeface="Arial"/>
                <a:cs typeface="Arial"/>
                <a:sym typeface="Arial"/>
              </a:rPr>
              <a:t> </a:t>
            </a:r>
            <a:r>
              <a:rPr lang="en-IE" sz="1800" b="1" i="0" u="none" strike="noStrike" cap="none" dirty="0">
                <a:solidFill>
                  <a:schemeClr val="tx1"/>
                </a:solidFill>
                <a:latin typeface="Arial"/>
                <a:ea typeface="Arial"/>
                <a:cs typeface="Arial"/>
                <a:sym typeface="Arial"/>
              </a:rPr>
              <a:t>is de </a:t>
            </a:r>
            <a:r>
              <a:rPr lang="en-IE" sz="1800" b="1" i="0" u="none" strike="noStrike" cap="none" dirty="0" err="1">
                <a:solidFill>
                  <a:schemeClr val="tx1"/>
                </a:solidFill>
                <a:latin typeface="Arial"/>
                <a:ea typeface="Arial"/>
                <a:cs typeface="Arial"/>
                <a:sym typeface="Arial"/>
              </a:rPr>
              <a:t>neiging</a:t>
            </a:r>
            <a:r>
              <a:rPr lang="en-IE" sz="1800" b="1" i="0" u="none" strike="noStrike" cap="none" dirty="0">
                <a:solidFill>
                  <a:schemeClr val="tx1"/>
                </a:solidFill>
                <a:latin typeface="Arial"/>
                <a:ea typeface="Arial"/>
                <a:cs typeface="Arial"/>
                <a:sym typeface="Arial"/>
              </a:rPr>
              <a:t> om </a:t>
            </a:r>
            <a:r>
              <a:rPr lang="en-IE" sz="1800" b="1" i="0" u="none" strike="noStrike" cap="none" dirty="0" err="1">
                <a:solidFill>
                  <a:schemeClr val="tx1"/>
                </a:solidFill>
                <a:latin typeface="Arial"/>
                <a:ea typeface="Arial"/>
                <a:cs typeface="Arial"/>
                <a:sym typeface="Arial"/>
              </a:rPr>
              <a:t>naar</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toe </a:t>
            </a:r>
            <a:r>
              <a:rPr lang="en-IE" sz="1800" b="1" i="0" u="none" strike="noStrike" cap="none" dirty="0" err="1">
                <a:solidFill>
                  <a:schemeClr val="tx1"/>
                </a:solidFill>
                <a:latin typeface="Arial"/>
                <a:ea typeface="Arial"/>
                <a:cs typeface="Arial"/>
                <a:sym typeface="Arial"/>
              </a:rPr>
              <a:t>te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trekken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relaties</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ontwikkelen</a:t>
            </a:r>
            <a:r>
              <a:rPr lang="en-IE" sz="1800" b="1" i="0" u="none" strike="noStrike" cap="none" dirty="0">
                <a:solidFill>
                  <a:schemeClr val="tx1"/>
                </a:solidFill>
                <a:latin typeface="Arial"/>
                <a:ea typeface="Arial"/>
                <a:cs typeface="Arial"/>
                <a:sym typeface="Arial"/>
              </a:rPr>
              <a:t> met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die </a:t>
            </a:r>
            <a:r>
              <a:rPr lang="en-IE" sz="1800" b="1" i="0" u="none" strike="noStrike" cap="none" dirty="0" err="1">
                <a:solidFill>
                  <a:schemeClr val="tx1"/>
                </a:solidFill>
                <a:latin typeface="Arial"/>
                <a:ea typeface="Arial"/>
                <a:cs typeface="Arial"/>
                <a:sym typeface="Arial"/>
              </a:rPr>
              <a:t>meer</a:t>
            </a:r>
            <a:r>
              <a:rPr lang="en-IE" sz="1800" b="1" i="0" u="none" strike="noStrike" cap="none" dirty="0">
                <a:solidFill>
                  <a:schemeClr val="tx1"/>
                </a:solidFill>
                <a:latin typeface="Arial"/>
                <a:ea typeface="Arial"/>
                <a:cs typeface="Arial"/>
                <a:sym typeface="Arial"/>
              </a:rPr>
              <a:t> op </a:t>
            </a:r>
            <a:r>
              <a:rPr lang="en-IE" sz="1800" b="1" i="0" u="none" strike="noStrike" cap="none" dirty="0" err="1">
                <a:solidFill>
                  <a:schemeClr val="tx1"/>
                </a:solidFill>
                <a:latin typeface="Arial"/>
                <a:ea typeface="Arial"/>
                <a:cs typeface="Arial"/>
                <a:sym typeface="Arial"/>
              </a:rPr>
              <a:t>ons</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lijken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dezelfde</a:t>
            </a:r>
            <a:r>
              <a:rPr lang="en-IE" sz="1800" b="1" i="0" u="none" strike="noStrike" cap="none" dirty="0">
                <a:solidFill>
                  <a:schemeClr val="tx1"/>
                </a:solidFill>
                <a:latin typeface="Arial"/>
                <a:ea typeface="Arial"/>
                <a:cs typeface="Arial"/>
                <a:sym typeface="Arial"/>
              </a:rPr>
              <a:t> interesses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achtergronden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hebben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Dit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leidt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ertoe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dat</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meer</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energie</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middelen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investeren</a:t>
            </a:r>
            <a:r>
              <a:rPr lang="en-IE" sz="1800" b="1" i="0" u="none" strike="noStrike" cap="none" dirty="0">
                <a:solidFill>
                  <a:schemeClr val="tx1"/>
                </a:solidFill>
                <a:latin typeface="Arial"/>
                <a:ea typeface="Arial"/>
                <a:cs typeface="Arial"/>
                <a:sym typeface="Arial"/>
              </a:rPr>
              <a:t> in </a:t>
            </a:r>
            <a:r>
              <a:rPr lang="en-IE" sz="1800" b="1" i="0" u="none" strike="noStrike" cap="none" dirty="0" err="1">
                <a:solidFill>
                  <a:schemeClr val="tx1"/>
                </a:solidFill>
                <a:latin typeface="Arial"/>
                <a:ea typeface="Arial"/>
                <a:cs typeface="Arial"/>
                <a:sym typeface="Arial"/>
              </a:rPr>
              <a:t>mensen</a:t>
            </a:r>
            <a:r>
              <a:rPr lang="en-IE" sz="1800" b="1" i="0" u="none" strike="noStrike" cap="none" dirty="0">
                <a:solidFill>
                  <a:schemeClr val="tx1"/>
                </a:solidFill>
                <a:latin typeface="Arial"/>
                <a:ea typeface="Arial"/>
                <a:cs typeface="Arial"/>
                <a:sym typeface="Arial"/>
              </a:rPr>
              <a:t> die tot </a:t>
            </a:r>
            <a:r>
              <a:rPr lang="en-IE" sz="1800" b="1" i="0" u="none" strike="noStrike" cap="none" dirty="0" err="1">
                <a:solidFill>
                  <a:schemeClr val="tx1"/>
                </a:solidFill>
                <a:latin typeface="Arial"/>
                <a:ea typeface="Arial"/>
                <a:cs typeface="Arial"/>
                <a:sym typeface="Arial"/>
              </a:rPr>
              <a:t>hun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affiniteitsgroep</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behoren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terwijl</a:t>
            </a:r>
            <a:r>
              <a:rPr lang="en-IE" sz="1800" b="1" i="0" u="none" strike="noStrike" cap="none" dirty="0">
                <a:solidFill>
                  <a:schemeClr val="tx1"/>
                </a:solidFill>
                <a:latin typeface="Arial"/>
                <a:ea typeface="Arial"/>
                <a:cs typeface="Arial"/>
                <a:sym typeface="Arial"/>
              </a:rPr>
              <a:t> ze </a:t>
            </a:r>
            <a:r>
              <a:rPr lang="en-IE" sz="1800" b="1" i="0" u="none" strike="noStrike" cap="none" dirty="0" err="1">
                <a:solidFill>
                  <a:schemeClr val="tx1"/>
                </a:solidFill>
                <a:latin typeface="Arial"/>
                <a:ea typeface="Arial"/>
                <a:cs typeface="Arial"/>
                <a:sym typeface="Arial"/>
              </a:rPr>
              <a:t>anderen</a:t>
            </a:r>
            <a:r>
              <a:rPr lang="en-IE" sz="1800" b="1" i="0" u="none" strike="noStrike" cap="none" dirty="0">
                <a:solidFill>
                  <a:schemeClr val="tx1"/>
                </a:solidFill>
                <a:latin typeface="Arial"/>
                <a:ea typeface="Arial"/>
                <a:cs typeface="Arial"/>
                <a:sym typeface="Arial"/>
              </a:rPr>
              <a:t> </a:t>
            </a:r>
            <a:r>
              <a:rPr lang="en-IE" sz="1800" b="1" i="0" u="none" strike="noStrike" cap="none" dirty="0" err="1">
                <a:solidFill>
                  <a:schemeClr val="tx1"/>
                </a:solidFill>
                <a:latin typeface="Arial"/>
                <a:ea typeface="Arial"/>
                <a:cs typeface="Arial"/>
                <a:sym typeface="Arial"/>
              </a:rPr>
              <a:t>onbedoeld</a:t>
            </a:r>
            <a:r>
              <a:rPr lang="en-IE" sz="1800" b="1" i="0" u="none" strike="noStrike" cap="none" dirty="0">
                <a:solidFill>
                  <a:schemeClr val="tx1"/>
                </a:solidFill>
                <a:latin typeface="Arial"/>
                <a:ea typeface="Arial"/>
                <a:cs typeface="Arial"/>
                <a:sym typeface="Arial"/>
              </a:rPr>
              <a:t> links laten </a:t>
            </a:r>
            <a:r>
              <a:rPr lang="en-IE" sz="1800" b="1" i="0" u="none" strike="noStrike" cap="none" dirty="0" err="1">
                <a:solidFill>
                  <a:schemeClr val="tx1"/>
                </a:solidFill>
                <a:latin typeface="Arial"/>
                <a:ea typeface="Arial"/>
                <a:cs typeface="Arial"/>
                <a:sym typeface="Arial"/>
              </a:rPr>
              <a:t>liggen</a:t>
            </a:r>
            <a:r>
              <a:rPr lang="en-IE" sz="1800" b="1" i="0" u="none" strike="noStrike" cap="none" dirty="0">
                <a:solidFill>
                  <a:schemeClr val="tx1"/>
                </a:solidFill>
                <a:latin typeface="Arial"/>
                <a:ea typeface="Arial"/>
                <a:cs typeface="Arial"/>
                <a:sym typeface="Arial"/>
              </a:rPr>
              <a: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1807</Words>
  <Application>Microsoft Macintosh PowerPoint</Application>
  <PresentationFormat>Breedbeeld</PresentationFormat>
  <Paragraphs>136</Paragraphs>
  <Slides>32</Slides>
  <Notes>32</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32</vt:i4>
      </vt:variant>
    </vt:vector>
  </HeadingPairs>
  <TitlesOfParts>
    <vt:vector size="34" baseType="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lastModifiedBy>Peter Frühmann</cp:lastModifiedBy>
  <cp:revision>28</cp:revision>
  <dcterms:modified xsi:type="dcterms:W3CDTF">2023-12-07T10:58:42Z</dcterms:modified>
</cp:coreProperties>
</file>